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77" r:id="rId5"/>
  </p:sldIdLst>
  <p:sldSz cx="9144000" cy="6858000" type="screen4x3"/>
  <p:notesSz cx="6797675" cy="9926638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362CF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AB134A-107F-4B34-8268-E33AF2837FF1}" v="9" dt="2024-09-17T12:36:26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03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C88BD11C-F8EC-4342-9491-5F75C7DD18BD}" type="datetimeFigureOut">
              <a:rPr lang="da-DK" smtClean="0"/>
              <a:t>17-09-2024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E20E7EFD-AB73-4924-8A54-4CEFA15BE1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3756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8B5DE-1A7E-4699-89D8-E6C2C41FAE6A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CCAE5-61EB-4AA7-8365-E0CA44BB47C1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46253F-63D3-4E49-B692-CA95AEA44DB2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304EBC-0A89-443A-A70C-E7427562F504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CC037B-80DE-4359-AEF5-32CD5C337C61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4FFFA-2975-45C7-893C-660E9DB981C0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3CE8-A7C0-4186-8D21-33AB38671FB6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A4342-2DE8-445B-AA65-6BA193B3F8CC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03F75-12F5-4328-9DCA-26EA2F559D95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A8FAD-EFCB-48A4-A84B-DB6C74929D55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B6A02-020F-4210-8516-F2F1B03DCC6B}" type="slidenum">
              <a:rPr lang="da-DK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9"/>
            <a:ext cx="6491288" cy="135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 i masteren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latin typeface="+mn-lt"/>
              </a:defRPr>
            </a:lvl1pPr>
          </a:lstStyle>
          <a:p>
            <a:endParaRPr lang="da-D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>
                <a:latin typeface="+mn-lt"/>
              </a:defRPr>
            </a:lvl1pPr>
          </a:lstStyle>
          <a:p>
            <a:endParaRPr lang="da-D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+mn-lt"/>
              </a:defRPr>
            </a:lvl1pPr>
          </a:lstStyle>
          <a:p>
            <a:fld id="{B794364F-9445-49D1-9FC6-BDE9E4746877}" type="slidenum">
              <a:rPr lang="da-DK"/>
              <a:pPr/>
              <a:t>‹nr.›</a:t>
            </a:fld>
            <a:endParaRPr lang="da-DK"/>
          </a:p>
        </p:txBody>
      </p:sp>
      <p:pic>
        <p:nvPicPr>
          <p:cNvPr id="2" name="Billed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5" y="260649"/>
            <a:ext cx="1438659" cy="7833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 b="1">
          <a:solidFill>
            <a:srgbClr val="990033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E6547BAD-C01D-C06D-1818-2DB54B3B8AF5}"/>
              </a:ext>
            </a:extLst>
          </p:cNvPr>
          <p:cNvCxnSpPr>
            <a:cxnSpLocks/>
          </p:cNvCxnSpPr>
          <p:nvPr/>
        </p:nvCxnSpPr>
        <p:spPr>
          <a:xfrm>
            <a:off x="287867" y="1084497"/>
            <a:ext cx="8602133" cy="16396"/>
          </a:xfrm>
          <a:prstGeom prst="line">
            <a:avLst/>
          </a:prstGeom>
          <a:ln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felt 5">
            <a:extLst>
              <a:ext uri="{FF2B5EF4-FFF2-40B4-BE49-F238E27FC236}">
                <a16:creationId xmlns:a16="http://schemas.microsoft.com/office/drawing/2014/main" id="{D70417DD-F2C7-B804-06BC-AE7C36D0AAF5}"/>
              </a:ext>
            </a:extLst>
          </p:cNvPr>
          <p:cNvSpPr txBox="1"/>
          <p:nvPr/>
        </p:nvSpPr>
        <p:spPr>
          <a:xfrm>
            <a:off x="71021" y="698955"/>
            <a:ext cx="8078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b="1"/>
              <a:t>Niveau 1</a:t>
            </a:r>
          </a:p>
        </p:txBody>
      </p: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01852D0E-8AAD-85A0-1256-3D2101EF1770}"/>
              </a:ext>
            </a:extLst>
          </p:cNvPr>
          <p:cNvCxnSpPr>
            <a:cxnSpLocks/>
          </p:cNvCxnSpPr>
          <p:nvPr/>
        </p:nvCxnSpPr>
        <p:spPr>
          <a:xfrm flipV="1">
            <a:off x="287867" y="1764934"/>
            <a:ext cx="8651980" cy="16039"/>
          </a:xfrm>
          <a:prstGeom prst="line">
            <a:avLst/>
          </a:prstGeom>
          <a:ln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felt 9">
            <a:extLst>
              <a:ext uri="{FF2B5EF4-FFF2-40B4-BE49-F238E27FC236}">
                <a16:creationId xmlns:a16="http://schemas.microsoft.com/office/drawing/2014/main" id="{FF96C9FA-0002-3355-3A91-EEBB89723257}"/>
              </a:ext>
            </a:extLst>
          </p:cNvPr>
          <p:cNvSpPr txBox="1"/>
          <p:nvPr/>
        </p:nvSpPr>
        <p:spPr>
          <a:xfrm>
            <a:off x="71021" y="1162524"/>
            <a:ext cx="7134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b="1"/>
              <a:t>Niveau 2  </a:t>
            </a:r>
            <a:r>
              <a:rPr lang="da-DK" sz="1000" i="1"/>
              <a:t>(Område-MED)</a:t>
            </a:r>
          </a:p>
        </p:txBody>
      </p:sp>
      <p:cxnSp>
        <p:nvCxnSpPr>
          <p:cNvPr id="12" name="Lige forbindelse 11">
            <a:extLst>
              <a:ext uri="{FF2B5EF4-FFF2-40B4-BE49-F238E27FC236}">
                <a16:creationId xmlns:a16="http://schemas.microsoft.com/office/drawing/2014/main" id="{E1F51CC2-0A1E-1AC6-EABC-E81DC237CB84}"/>
              </a:ext>
            </a:extLst>
          </p:cNvPr>
          <p:cNvCxnSpPr>
            <a:cxnSpLocks/>
          </p:cNvCxnSpPr>
          <p:nvPr/>
        </p:nvCxnSpPr>
        <p:spPr>
          <a:xfrm>
            <a:off x="338667" y="2507628"/>
            <a:ext cx="8601180" cy="0"/>
          </a:xfrm>
          <a:prstGeom prst="line">
            <a:avLst/>
          </a:prstGeom>
          <a:ln>
            <a:solidFill>
              <a:srgbClr val="99003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felt 12">
            <a:extLst>
              <a:ext uri="{FF2B5EF4-FFF2-40B4-BE49-F238E27FC236}">
                <a16:creationId xmlns:a16="http://schemas.microsoft.com/office/drawing/2014/main" id="{D3FEC6DF-7F7F-54CD-1500-8916A9057500}"/>
              </a:ext>
            </a:extLst>
          </p:cNvPr>
          <p:cNvSpPr txBox="1"/>
          <p:nvPr/>
        </p:nvSpPr>
        <p:spPr>
          <a:xfrm>
            <a:off x="71712" y="1884998"/>
            <a:ext cx="8078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b="1"/>
              <a:t>Niveau 3</a:t>
            </a:r>
          </a:p>
          <a:p>
            <a:r>
              <a:rPr lang="da-DK" sz="1000" i="1"/>
              <a:t>(Funktions-MED)</a:t>
            </a:r>
          </a:p>
        </p:txBody>
      </p:sp>
      <p:grpSp>
        <p:nvGrpSpPr>
          <p:cNvPr id="15" name="Gruppe 14">
            <a:extLst>
              <a:ext uri="{FF2B5EF4-FFF2-40B4-BE49-F238E27FC236}">
                <a16:creationId xmlns:a16="http://schemas.microsoft.com/office/drawing/2014/main" id="{45DAEF4E-41EB-211C-531C-4247002EFB8C}"/>
              </a:ext>
            </a:extLst>
          </p:cNvPr>
          <p:cNvGrpSpPr/>
          <p:nvPr/>
        </p:nvGrpSpPr>
        <p:grpSpPr>
          <a:xfrm>
            <a:off x="4134208" y="545716"/>
            <a:ext cx="813438" cy="406718"/>
            <a:chOff x="4202255" y="5601"/>
            <a:chExt cx="739489" cy="369744"/>
          </a:xfrm>
        </p:grpSpPr>
        <p:sp>
          <p:nvSpPr>
            <p:cNvPr id="16" name="Rektangel 15">
              <a:extLst>
                <a:ext uri="{FF2B5EF4-FFF2-40B4-BE49-F238E27FC236}">
                  <a16:creationId xmlns:a16="http://schemas.microsoft.com/office/drawing/2014/main" id="{D97B65A8-1A58-A6CE-A498-24C81DE8142F}"/>
                </a:ext>
              </a:extLst>
            </p:cNvPr>
            <p:cNvSpPr/>
            <p:nvPr/>
          </p:nvSpPr>
          <p:spPr>
            <a:xfrm>
              <a:off x="4202255" y="5601"/>
              <a:ext cx="739489" cy="369744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7" name="Tekstfelt 16">
              <a:extLst>
                <a:ext uri="{FF2B5EF4-FFF2-40B4-BE49-F238E27FC236}">
                  <a16:creationId xmlns:a16="http://schemas.microsoft.com/office/drawing/2014/main" id="{918E3E0A-51FE-D335-6800-85C98E9D9E72}"/>
                </a:ext>
              </a:extLst>
            </p:cNvPr>
            <p:cNvSpPr txBox="1"/>
            <p:nvPr/>
          </p:nvSpPr>
          <p:spPr>
            <a:xfrm>
              <a:off x="4202255" y="5601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Hoved-udvalget</a:t>
              </a:r>
            </a:p>
          </p:txBody>
        </p:sp>
      </p:grpSp>
      <p:grpSp>
        <p:nvGrpSpPr>
          <p:cNvPr id="18" name="Gruppe 17">
            <a:extLst>
              <a:ext uri="{FF2B5EF4-FFF2-40B4-BE49-F238E27FC236}">
                <a16:creationId xmlns:a16="http://schemas.microsoft.com/office/drawing/2014/main" id="{1C0710A1-4DED-E5FE-77F0-60B76493DD77}"/>
              </a:ext>
            </a:extLst>
          </p:cNvPr>
          <p:cNvGrpSpPr/>
          <p:nvPr/>
        </p:nvGrpSpPr>
        <p:grpSpPr>
          <a:xfrm>
            <a:off x="7759493" y="1249670"/>
            <a:ext cx="739489" cy="369744"/>
            <a:chOff x="712980" y="530639"/>
            <a:chExt cx="739489" cy="369744"/>
          </a:xfrm>
        </p:grpSpPr>
        <p:sp>
          <p:nvSpPr>
            <p:cNvPr id="19" name="Rektangel 18">
              <a:extLst>
                <a:ext uri="{FF2B5EF4-FFF2-40B4-BE49-F238E27FC236}">
                  <a16:creationId xmlns:a16="http://schemas.microsoft.com/office/drawing/2014/main" id="{39589336-6407-5EF5-8B82-3285B2C98CA1}"/>
                </a:ext>
              </a:extLst>
            </p:cNvPr>
            <p:cNvSpPr/>
            <p:nvPr/>
          </p:nvSpPr>
          <p:spPr>
            <a:xfrm>
              <a:off x="712980" y="530639"/>
              <a:ext cx="739489" cy="36974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0" name="Tekstfelt 19">
              <a:extLst>
                <a:ext uri="{FF2B5EF4-FFF2-40B4-BE49-F238E27FC236}">
                  <a16:creationId xmlns:a16="http://schemas.microsoft.com/office/drawing/2014/main" id="{0233BEBC-54AA-4AA4-2F5F-BCC9AD17A94B}"/>
                </a:ext>
              </a:extLst>
            </p:cNvPr>
            <p:cNvSpPr txBox="1"/>
            <p:nvPr/>
          </p:nvSpPr>
          <p:spPr>
            <a:xfrm>
              <a:off x="712980" y="530639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Børn, Familier Skole og sekretariat</a:t>
              </a:r>
            </a:p>
          </p:txBody>
        </p:sp>
      </p:grpSp>
      <p:grpSp>
        <p:nvGrpSpPr>
          <p:cNvPr id="23" name="Gruppe 22">
            <a:extLst>
              <a:ext uri="{FF2B5EF4-FFF2-40B4-BE49-F238E27FC236}">
                <a16:creationId xmlns:a16="http://schemas.microsoft.com/office/drawing/2014/main" id="{F0EE8A96-1371-05B8-CFBA-24DAC5784483}"/>
              </a:ext>
            </a:extLst>
          </p:cNvPr>
          <p:cNvGrpSpPr/>
          <p:nvPr/>
        </p:nvGrpSpPr>
        <p:grpSpPr>
          <a:xfrm>
            <a:off x="5287438" y="1249670"/>
            <a:ext cx="739489" cy="369744"/>
            <a:chOff x="3122600" y="530639"/>
            <a:chExt cx="739489" cy="369744"/>
          </a:xfrm>
        </p:grpSpPr>
        <p:sp>
          <p:nvSpPr>
            <p:cNvPr id="24" name="Rektangel 23">
              <a:extLst>
                <a:ext uri="{FF2B5EF4-FFF2-40B4-BE49-F238E27FC236}">
                  <a16:creationId xmlns:a16="http://schemas.microsoft.com/office/drawing/2014/main" id="{EED8AD3F-8EDB-8D0C-12B7-F4576A3AE824}"/>
                </a:ext>
              </a:extLst>
            </p:cNvPr>
            <p:cNvSpPr/>
            <p:nvPr/>
          </p:nvSpPr>
          <p:spPr>
            <a:xfrm>
              <a:off x="3122600" y="530639"/>
              <a:ext cx="739489" cy="36974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5" name="Tekstfelt 24">
              <a:extLst>
                <a:ext uri="{FF2B5EF4-FFF2-40B4-BE49-F238E27FC236}">
                  <a16:creationId xmlns:a16="http://schemas.microsoft.com/office/drawing/2014/main" id="{BF115E2F-479E-2646-2384-03A9C2DF7600}"/>
                </a:ext>
              </a:extLst>
            </p:cNvPr>
            <p:cNvSpPr txBox="1"/>
            <p:nvPr/>
          </p:nvSpPr>
          <p:spPr>
            <a:xfrm>
              <a:off x="3122600" y="530639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Voksne, Sundhed og Ældre</a:t>
              </a:r>
            </a:p>
          </p:txBody>
        </p:sp>
      </p:grpSp>
      <p:grpSp>
        <p:nvGrpSpPr>
          <p:cNvPr id="29" name="Gruppe 28">
            <a:extLst>
              <a:ext uri="{FF2B5EF4-FFF2-40B4-BE49-F238E27FC236}">
                <a16:creationId xmlns:a16="http://schemas.microsoft.com/office/drawing/2014/main" id="{7ADBA9AF-54C1-1CFC-56A5-5929CE73C150}"/>
              </a:ext>
            </a:extLst>
          </p:cNvPr>
          <p:cNvGrpSpPr/>
          <p:nvPr/>
        </p:nvGrpSpPr>
        <p:grpSpPr>
          <a:xfrm>
            <a:off x="3983910" y="1254135"/>
            <a:ext cx="739489" cy="369744"/>
            <a:chOff x="4424338" y="530639"/>
            <a:chExt cx="739489" cy="369744"/>
          </a:xfrm>
        </p:grpSpPr>
        <p:sp>
          <p:nvSpPr>
            <p:cNvPr id="30" name="Rektangel 29">
              <a:extLst>
                <a:ext uri="{FF2B5EF4-FFF2-40B4-BE49-F238E27FC236}">
                  <a16:creationId xmlns:a16="http://schemas.microsoft.com/office/drawing/2014/main" id="{A84A38DE-BB38-832B-93B5-5960774C9FD4}"/>
                </a:ext>
              </a:extLst>
            </p:cNvPr>
            <p:cNvSpPr/>
            <p:nvPr/>
          </p:nvSpPr>
          <p:spPr>
            <a:xfrm>
              <a:off x="4424338" y="530639"/>
              <a:ext cx="739489" cy="36974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31" name="Tekstfelt 30">
              <a:extLst>
                <a:ext uri="{FF2B5EF4-FFF2-40B4-BE49-F238E27FC236}">
                  <a16:creationId xmlns:a16="http://schemas.microsoft.com/office/drawing/2014/main" id="{FCBBBD2C-C483-7E88-ED25-E8C7C7589604}"/>
                </a:ext>
              </a:extLst>
            </p:cNvPr>
            <p:cNvSpPr txBox="1"/>
            <p:nvPr/>
          </p:nvSpPr>
          <p:spPr>
            <a:xfrm>
              <a:off x="4424338" y="530639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Stabe og Direktions-sekretariat </a:t>
              </a:r>
            </a:p>
          </p:txBody>
        </p:sp>
      </p:grpSp>
      <p:grpSp>
        <p:nvGrpSpPr>
          <p:cNvPr id="32" name="Gruppe 31">
            <a:extLst>
              <a:ext uri="{FF2B5EF4-FFF2-40B4-BE49-F238E27FC236}">
                <a16:creationId xmlns:a16="http://schemas.microsoft.com/office/drawing/2014/main" id="{6D6A2FB8-1129-D9A8-FA03-DE8BCC58F7BF}"/>
              </a:ext>
            </a:extLst>
          </p:cNvPr>
          <p:cNvGrpSpPr/>
          <p:nvPr/>
        </p:nvGrpSpPr>
        <p:grpSpPr>
          <a:xfrm>
            <a:off x="988537" y="1256505"/>
            <a:ext cx="739489" cy="369744"/>
            <a:chOff x="5635526" y="530639"/>
            <a:chExt cx="739489" cy="369744"/>
          </a:xfrm>
        </p:grpSpPr>
        <p:sp>
          <p:nvSpPr>
            <p:cNvPr id="33" name="Rektangel 32">
              <a:extLst>
                <a:ext uri="{FF2B5EF4-FFF2-40B4-BE49-F238E27FC236}">
                  <a16:creationId xmlns:a16="http://schemas.microsoft.com/office/drawing/2014/main" id="{6A1F29EA-09C6-0464-A837-C6C689B9F7C4}"/>
                </a:ext>
              </a:extLst>
            </p:cNvPr>
            <p:cNvSpPr/>
            <p:nvPr/>
          </p:nvSpPr>
          <p:spPr>
            <a:xfrm>
              <a:off x="5635526" y="530639"/>
              <a:ext cx="739489" cy="36974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34" name="Tekstfelt 33">
              <a:extLst>
                <a:ext uri="{FF2B5EF4-FFF2-40B4-BE49-F238E27FC236}">
                  <a16:creationId xmlns:a16="http://schemas.microsoft.com/office/drawing/2014/main" id="{41DDEA33-74DC-1F7A-B83B-F64414ACBAC7}"/>
                </a:ext>
              </a:extLst>
            </p:cNvPr>
            <p:cNvSpPr txBox="1"/>
            <p:nvPr/>
          </p:nvSpPr>
          <p:spPr>
            <a:xfrm>
              <a:off x="5635526" y="530639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Kultur og Idræt</a:t>
              </a:r>
            </a:p>
          </p:txBody>
        </p:sp>
      </p:grpSp>
      <p:grpSp>
        <p:nvGrpSpPr>
          <p:cNvPr id="35" name="Gruppe 34">
            <a:extLst>
              <a:ext uri="{FF2B5EF4-FFF2-40B4-BE49-F238E27FC236}">
                <a16:creationId xmlns:a16="http://schemas.microsoft.com/office/drawing/2014/main" id="{D539E099-57D0-40C0-E7ED-3075626476C3}"/>
              </a:ext>
            </a:extLst>
          </p:cNvPr>
          <p:cNvGrpSpPr/>
          <p:nvPr/>
        </p:nvGrpSpPr>
        <p:grpSpPr>
          <a:xfrm>
            <a:off x="2974495" y="1254135"/>
            <a:ext cx="739489" cy="369744"/>
            <a:chOff x="6702085" y="530639"/>
            <a:chExt cx="739489" cy="369744"/>
          </a:xfrm>
        </p:grpSpPr>
        <p:sp>
          <p:nvSpPr>
            <p:cNvPr id="36" name="Rektangel 35">
              <a:extLst>
                <a:ext uri="{FF2B5EF4-FFF2-40B4-BE49-F238E27FC236}">
                  <a16:creationId xmlns:a16="http://schemas.microsoft.com/office/drawing/2014/main" id="{D39F9575-4542-5A1E-8D98-FA576402523C}"/>
                </a:ext>
              </a:extLst>
            </p:cNvPr>
            <p:cNvSpPr/>
            <p:nvPr/>
          </p:nvSpPr>
          <p:spPr>
            <a:xfrm>
              <a:off x="6702085" y="530639"/>
              <a:ext cx="739489" cy="36974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37" name="Tekstfelt 36">
              <a:extLst>
                <a:ext uri="{FF2B5EF4-FFF2-40B4-BE49-F238E27FC236}">
                  <a16:creationId xmlns:a16="http://schemas.microsoft.com/office/drawing/2014/main" id="{D91ED698-E44B-5638-45E8-7720573A3D0C}"/>
                </a:ext>
              </a:extLst>
            </p:cNvPr>
            <p:cNvSpPr txBox="1"/>
            <p:nvPr/>
          </p:nvSpPr>
          <p:spPr>
            <a:xfrm>
              <a:off x="6702085" y="530639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err="1"/>
                <a:t>Arbejds-marked</a:t>
              </a:r>
              <a:r>
                <a:rPr lang="da-DK" sz="800" kern="1200"/>
                <a:t> og Borgerservice</a:t>
              </a:r>
            </a:p>
          </p:txBody>
        </p:sp>
      </p:grpSp>
      <p:grpSp>
        <p:nvGrpSpPr>
          <p:cNvPr id="38" name="Gruppe 37">
            <a:extLst>
              <a:ext uri="{FF2B5EF4-FFF2-40B4-BE49-F238E27FC236}">
                <a16:creationId xmlns:a16="http://schemas.microsoft.com/office/drawing/2014/main" id="{7D5FD609-F202-8A72-EA55-2E745CE66A2F}"/>
              </a:ext>
            </a:extLst>
          </p:cNvPr>
          <p:cNvGrpSpPr/>
          <p:nvPr/>
        </p:nvGrpSpPr>
        <p:grpSpPr>
          <a:xfrm>
            <a:off x="1965080" y="1254876"/>
            <a:ext cx="739489" cy="369744"/>
            <a:chOff x="7753699" y="530639"/>
            <a:chExt cx="739489" cy="369744"/>
          </a:xfrm>
        </p:grpSpPr>
        <p:sp>
          <p:nvSpPr>
            <p:cNvPr id="39" name="Rektangel 38">
              <a:extLst>
                <a:ext uri="{FF2B5EF4-FFF2-40B4-BE49-F238E27FC236}">
                  <a16:creationId xmlns:a16="http://schemas.microsoft.com/office/drawing/2014/main" id="{B9E16050-7AF4-8AF6-52CE-84A883B691F1}"/>
                </a:ext>
              </a:extLst>
            </p:cNvPr>
            <p:cNvSpPr/>
            <p:nvPr/>
          </p:nvSpPr>
          <p:spPr>
            <a:xfrm>
              <a:off x="7753699" y="530639"/>
              <a:ext cx="739489" cy="36974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40" name="Tekstfelt 39">
              <a:extLst>
                <a:ext uri="{FF2B5EF4-FFF2-40B4-BE49-F238E27FC236}">
                  <a16:creationId xmlns:a16="http://schemas.microsoft.com/office/drawing/2014/main" id="{AED402F1-6FE5-AE44-DB05-B4937B226103}"/>
                </a:ext>
              </a:extLst>
            </p:cNvPr>
            <p:cNvSpPr txBox="1"/>
            <p:nvPr/>
          </p:nvSpPr>
          <p:spPr>
            <a:xfrm>
              <a:off x="7753699" y="530639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700" kern="1200"/>
                <a:t>By, Teknik, Klima og Administration</a:t>
              </a:r>
            </a:p>
          </p:txBody>
        </p:sp>
      </p:grpSp>
      <p:grpSp>
        <p:nvGrpSpPr>
          <p:cNvPr id="41" name="Gruppe 40">
            <a:extLst>
              <a:ext uri="{FF2B5EF4-FFF2-40B4-BE49-F238E27FC236}">
                <a16:creationId xmlns:a16="http://schemas.microsoft.com/office/drawing/2014/main" id="{5F30E417-E22E-0A32-AD06-64BF6B1EE89D}"/>
              </a:ext>
            </a:extLst>
          </p:cNvPr>
          <p:cNvGrpSpPr/>
          <p:nvPr/>
        </p:nvGrpSpPr>
        <p:grpSpPr>
          <a:xfrm>
            <a:off x="4392655" y="1970883"/>
            <a:ext cx="739489" cy="369744"/>
            <a:chOff x="2227817" y="1580518"/>
            <a:chExt cx="739489" cy="369744"/>
          </a:xfrm>
        </p:grpSpPr>
        <p:sp>
          <p:nvSpPr>
            <p:cNvPr id="48" name="Rektangel 47">
              <a:extLst>
                <a:ext uri="{FF2B5EF4-FFF2-40B4-BE49-F238E27FC236}">
                  <a16:creationId xmlns:a16="http://schemas.microsoft.com/office/drawing/2014/main" id="{E062653D-7AB5-14A8-1BAF-D0822AFEA415}"/>
                </a:ext>
              </a:extLst>
            </p:cNvPr>
            <p:cNvSpPr/>
            <p:nvPr/>
          </p:nvSpPr>
          <p:spPr>
            <a:xfrm>
              <a:off x="2227817" y="1580518"/>
              <a:ext cx="739489" cy="3697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49" name="Tekstfelt 48">
              <a:extLst>
                <a:ext uri="{FF2B5EF4-FFF2-40B4-BE49-F238E27FC236}">
                  <a16:creationId xmlns:a16="http://schemas.microsoft.com/office/drawing/2014/main" id="{A431C01A-31CE-66BA-B8BC-FD1A560E3655}"/>
                </a:ext>
              </a:extLst>
            </p:cNvPr>
            <p:cNvSpPr txBox="1"/>
            <p:nvPr/>
          </p:nvSpPr>
          <p:spPr>
            <a:xfrm>
              <a:off x="2227817" y="1580518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700" kern="1200"/>
                <a:t>Myndighed, Forebyggelse Rehabilitering</a:t>
              </a:r>
            </a:p>
          </p:txBody>
        </p:sp>
      </p:grpSp>
      <p:grpSp>
        <p:nvGrpSpPr>
          <p:cNvPr id="42" name="Gruppe 41">
            <a:extLst>
              <a:ext uri="{FF2B5EF4-FFF2-40B4-BE49-F238E27FC236}">
                <a16:creationId xmlns:a16="http://schemas.microsoft.com/office/drawing/2014/main" id="{BDBFEF4C-04E9-257A-A00D-5FD6054D7D7F}"/>
              </a:ext>
            </a:extLst>
          </p:cNvPr>
          <p:cNvGrpSpPr/>
          <p:nvPr/>
        </p:nvGrpSpPr>
        <p:grpSpPr>
          <a:xfrm>
            <a:off x="5287438" y="1970883"/>
            <a:ext cx="739489" cy="369744"/>
            <a:chOff x="3122600" y="1580518"/>
            <a:chExt cx="739489" cy="369744"/>
          </a:xfrm>
        </p:grpSpPr>
        <p:sp>
          <p:nvSpPr>
            <p:cNvPr id="46" name="Rektangel 45">
              <a:extLst>
                <a:ext uri="{FF2B5EF4-FFF2-40B4-BE49-F238E27FC236}">
                  <a16:creationId xmlns:a16="http://schemas.microsoft.com/office/drawing/2014/main" id="{E2EBAA73-3FB6-8ECD-F82E-084582C1FE46}"/>
                </a:ext>
              </a:extLst>
            </p:cNvPr>
            <p:cNvSpPr/>
            <p:nvPr/>
          </p:nvSpPr>
          <p:spPr>
            <a:xfrm>
              <a:off x="3122600" y="1580518"/>
              <a:ext cx="739489" cy="3697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47" name="Tekstfelt 46">
              <a:extLst>
                <a:ext uri="{FF2B5EF4-FFF2-40B4-BE49-F238E27FC236}">
                  <a16:creationId xmlns:a16="http://schemas.microsoft.com/office/drawing/2014/main" id="{A0B94BEB-5A49-93C7-AEF1-6DA3107F4E47}"/>
                </a:ext>
              </a:extLst>
            </p:cNvPr>
            <p:cNvSpPr txBox="1"/>
            <p:nvPr/>
          </p:nvSpPr>
          <p:spPr>
            <a:xfrm>
              <a:off x="3122600" y="1580518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Voksensociale tilbud</a:t>
              </a:r>
            </a:p>
          </p:txBody>
        </p:sp>
      </p:grpSp>
      <p:grpSp>
        <p:nvGrpSpPr>
          <p:cNvPr id="43" name="Gruppe 42">
            <a:extLst>
              <a:ext uri="{FF2B5EF4-FFF2-40B4-BE49-F238E27FC236}">
                <a16:creationId xmlns:a16="http://schemas.microsoft.com/office/drawing/2014/main" id="{CB1BC7E7-6445-7AD9-6591-F79BD7640FEE}"/>
              </a:ext>
            </a:extLst>
          </p:cNvPr>
          <p:cNvGrpSpPr/>
          <p:nvPr/>
        </p:nvGrpSpPr>
        <p:grpSpPr>
          <a:xfrm>
            <a:off x="6182220" y="1970883"/>
            <a:ext cx="739489" cy="369744"/>
            <a:chOff x="4017382" y="1580518"/>
            <a:chExt cx="739489" cy="369744"/>
          </a:xfrm>
        </p:grpSpPr>
        <p:sp>
          <p:nvSpPr>
            <p:cNvPr id="44" name="Rektangel 43">
              <a:extLst>
                <a:ext uri="{FF2B5EF4-FFF2-40B4-BE49-F238E27FC236}">
                  <a16:creationId xmlns:a16="http://schemas.microsoft.com/office/drawing/2014/main" id="{D105F9F1-EEF5-8DB0-94C6-E3682FE20454}"/>
                </a:ext>
              </a:extLst>
            </p:cNvPr>
            <p:cNvSpPr/>
            <p:nvPr/>
          </p:nvSpPr>
          <p:spPr>
            <a:xfrm>
              <a:off x="4017382" y="1580518"/>
              <a:ext cx="739489" cy="3697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45" name="Tekstfelt 44">
              <a:extLst>
                <a:ext uri="{FF2B5EF4-FFF2-40B4-BE49-F238E27FC236}">
                  <a16:creationId xmlns:a16="http://schemas.microsoft.com/office/drawing/2014/main" id="{2A8F86A4-B157-33A9-AB92-04FC013B660B}"/>
                </a:ext>
              </a:extLst>
            </p:cNvPr>
            <p:cNvSpPr txBox="1"/>
            <p:nvPr/>
          </p:nvSpPr>
          <p:spPr>
            <a:xfrm>
              <a:off x="4017382" y="1580518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Sundhed og Ældre</a:t>
              </a:r>
            </a:p>
          </p:txBody>
        </p:sp>
      </p:grpSp>
      <p:sp>
        <p:nvSpPr>
          <p:cNvPr id="51" name="Tekstfelt 50">
            <a:extLst>
              <a:ext uri="{FF2B5EF4-FFF2-40B4-BE49-F238E27FC236}">
                <a16:creationId xmlns:a16="http://schemas.microsoft.com/office/drawing/2014/main" id="{A32B636D-915F-5D42-7773-C08515C49D66}"/>
              </a:ext>
            </a:extLst>
          </p:cNvPr>
          <p:cNvSpPr txBox="1"/>
          <p:nvPr/>
        </p:nvSpPr>
        <p:spPr>
          <a:xfrm>
            <a:off x="71021" y="2652015"/>
            <a:ext cx="8078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b="1"/>
              <a:t>Niveau 4</a:t>
            </a:r>
          </a:p>
          <a:p>
            <a:r>
              <a:rPr lang="da-DK" sz="1000" i="1"/>
              <a:t>(Lokal-MED)</a:t>
            </a:r>
          </a:p>
        </p:txBody>
      </p:sp>
      <p:grpSp>
        <p:nvGrpSpPr>
          <p:cNvPr id="52" name="Gruppe 51">
            <a:extLst>
              <a:ext uri="{FF2B5EF4-FFF2-40B4-BE49-F238E27FC236}">
                <a16:creationId xmlns:a16="http://schemas.microsoft.com/office/drawing/2014/main" id="{9195EB45-8068-9745-1816-7977E7FB0878}"/>
              </a:ext>
            </a:extLst>
          </p:cNvPr>
          <p:cNvGrpSpPr/>
          <p:nvPr/>
        </p:nvGrpSpPr>
        <p:grpSpPr>
          <a:xfrm>
            <a:off x="7305576" y="1970883"/>
            <a:ext cx="739489" cy="369744"/>
            <a:chOff x="897852" y="4730941"/>
            <a:chExt cx="739489" cy="369744"/>
          </a:xfrm>
        </p:grpSpPr>
        <p:sp>
          <p:nvSpPr>
            <p:cNvPr id="53" name="Rektangel 52">
              <a:extLst>
                <a:ext uri="{FF2B5EF4-FFF2-40B4-BE49-F238E27FC236}">
                  <a16:creationId xmlns:a16="http://schemas.microsoft.com/office/drawing/2014/main" id="{B95EB2F4-59A3-DDFE-9148-6BE66E0C78CE}"/>
                </a:ext>
              </a:extLst>
            </p:cNvPr>
            <p:cNvSpPr/>
            <p:nvPr/>
          </p:nvSpPr>
          <p:spPr>
            <a:xfrm>
              <a:off x="897852" y="4730941"/>
              <a:ext cx="739489" cy="3697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54" name="Tekstfelt 53">
              <a:extLst>
                <a:ext uri="{FF2B5EF4-FFF2-40B4-BE49-F238E27FC236}">
                  <a16:creationId xmlns:a16="http://schemas.microsoft.com/office/drawing/2014/main" id="{BE055E99-237D-6267-E45C-81E343C28051}"/>
                </a:ext>
              </a:extLst>
            </p:cNvPr>
            <p:cNvSpPr txBox="1"/>
            <p:nvPr/>
          </p:nvSpPr>
          <p:spPr>
            <a:xfrm>
              <a:off x="897852" y="4730941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Dagtilbud</a:t>
              </a:r>
            </a:p>
          </p:txBody>
        </p:sp>
      </p:grpSp>
      <p:grpSp>
        <p:nvGrpSpPr>
          <p:cNvPr id="55" name="Gruppe 54">
            <a:extLst>
              <a:ext uri="{FF2B5EF4-FFF2-40B4-BE49-F238E27FC236}">
                <a16:creationId xmlns:a16="http://schemas.microsoft.com/office/drawing/2014/main" id="{23703958-394B-9437-210C-D5BA558FD44B}"/>
              </a:ext>
            </a:extLst>
          </p:cNvPr>
          <p:cNvGrpSpPr/>
          <p:nvPr/>
        </p:nvGrpSpPr>
        <p:grpSpPr>
          <a:xfrm>
            <a:off x="8200358" y="1970883"/>
            <a:ext cx="739489" cy="369744"/>
            <a:chOff x="897852" y="3155827"/>
            <a:chExt cx="739489" cy="369744"/>
          </a:xfrm>
        </p:grpSpPr>
        <p:sp>
          <p:nvSpPr>
            <p:cNvPr id="56" name="Rektangel 55">
              <a:extLst>
                <a:ext uri="{FF2B5EF4-FFF2-40B4-BE49-F238E27FC236}">
                  <a16:creationId xmlns:a16="http://schemas.microsoft.com/office/drawing/2014/main" id="{55214698-E771-27C5-3E09-3528ED0CB637}"/>
                </a:ext>
              </a:extLst>
            </p:cNvPr>
            <p:cNvSpPr/>
            <p:nvPr/>
          </p:nvSpPr>
          <p:spPr>
            <a:xfrm>
              <a:off x="897852" y="3155827"/>
              <a:ext cx="739489" cy="3697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57" name="Tekstfelt 56">
              <a:extLst>
                <a:ext uri="{FF2B5EF4-FFF2-40B4-BE49-F238E27FC236}">
                  <a16:creationId xmlns:a16="http://schemas.microsoft.com/office/drawing/2014/main" id="{2C39AEA0-D7A2-C231-2BE9-3208E8565B03}"/>
                </a:ext>
              </a:extLst>
            </p:cNvPr>
            <p:cNvSpPr txBox="1"/>
            <p:nvPr/>
          </p:nvSpPr>
          <p:spPr>
            <a:xfrm>
              <a:off x="897852" y="3155827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Tværfaglige indsatser*</a:t>
              </a:r>
            </a:p>
          </p:txBody>
        </p:sp>
      </p:grpSp>
      <p:grpSp>
        <p:nvGrpSpPr>
          <p:cNvPr id="61" name="Gruppe 60">
            <a:extLst>
              <a:ext uri="{FF2B5EF4-FFF2-40B4-BE49-F238E27FC236}">
                <a16:creationId xmlns:a16="http://schemas.microsoft.com/office/drawing/2014/main" id="{1CB9EC60-D3BA-BFE1-1637-31A59989DA0A}"/>
              </a:ext>
            </a:extLst>
          </p:cNvPr>
          <p:cNvGrpSpPr/>
          <p:nvPr/>
        </p:nvGrpSpPr>
        <p:grpSpPr>
          <a:xfrm>
            <a:off x="4392655" y="2649556"/>
            <a:ext cx="739489" cy="369744"/>
            <a:chOff x="2412689" y="2105556"/>
            <a:chExt cx="739489" cy="369744"/>
          </a:xfrm>
        </p:grpSpPr>
        <p:sp>
          <p:nvSpPr>
            <p:cNvPr id="104" name="Rektangel 103">
              <a:extLst>
                <a:ext uri="{FF2B5EF4-FFF2-40B4-BE49-F238E27FC236}">
                  <a16:creationId xmlns:a16="http://schemas.microsoft.com/office/drawing/2014/main" id="{36650578-A672-6101-5500-D8749ED1B551}"/>
                </a:ext>
              </a:extLst>
            </p:cNvPr>
            <p:cNvSpPr/>
            <p:nvPr/>
          </p:nvSpPr>
          <p:spPr>
            <a:xfrm>
              <a:off x="2412689" y="2105556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05" name="Tekstfelt 104">
              <a:extLst>
                <a:ext uri="{FF2B5EF4-FFF2-40B4-BE49-F238E27FC236}">
                  <a16:creationId xmlns:a16="http://schemas.microsoft.com/office/drawing/2014/main" id="{0CC057E8-E3CC-E078-8EDD-83F8EB50B4A8}"/>
                </a:ext>
              </a:extLst>
            </p:cNvPr>
            <p:cNvSpPr txBox="1"/>
            <p:nvPr/>
          </p:nvSpPr>
          <p:spPr>
            <a:xfrm>
              <a:off x="2412689" y="2105556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Visitation og hjælpemidler</a:t>
              </a:r>
            </a:p>
          </p:txBody>
        </p:sp>
      </p:grpSp>
      <p:grpSp>
        <p:nvGrpSpPr>
          <p:cNvPr id="62" name="Gruppe 61">
            <a:extLst>
              <a:ext uri="{FF2B5EF4-FFF2-40B4-BE49-F238E27FC236}">
                <a16:creationId xmlns:a16="http://schemas.microsoft.com/office/drawing/2014/main" id="{60C7B0E4-BD3A-1338-1BD1-4D0C4CF0D3AA}"/>
              </a:ext>
            </a:extLst>
          </p:cNvPr>
          <p:cNvGrpSpPr/>
          <p:nvPr/>
        </p:nvGrpSpPr>
        <p:grpSpPr>
          <a:xfrm>
            <a:off x="4392655" y="3174594"/>
            <a:ext cx="739489" cy="369744"/>
            <a:chOff x="2412689" y="2630594"/>
            <a:chExt cx="739489" cy="369744"/>
          </a:xfrm>
        </p:grpSpPr>
        <p:sp>
          <p:nvSpPr>
            <p:cNvPr id="102" name="Rektangel 101">
              <a:extLst>
                <a:ext uri="{FF2B5EF4-FFF2-40B4-BE49-F238E27FC236}">
                  <a16:creationId xmlns:a16="http://schemas.microsoft.com/office/drawing/2014/main" id="{B7C59E42-07B6-1956-4269-432246DD8370}"/>
                </a:ext>
              </a:extLst>
            </p:cNvPr>
            <p:cNvSpPr/>
            <p:nvPr/>
          </p:nvSpPr>
          <p:spPr>
            <a:xfrm>
              <a:off x="2412689" y="2630594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03" name="Tekstfelt 102">
              <a:extLst>
                <a:ext uri="{FF2B5EF4-FFF2-40B4-BE49-F238E27FC236}">
                  <a16:creationId xmlns:a16="http://schemas.microsoft.com/office/drawing/2014/main" id="{31F7419A-6DE5-5A79-0429-FDE770EC4633}"/>
                </a:ext>
              </a:extLst>
            </p:cNvPr>
            <p:cNvSpPr txBox="1"/>
            <p:nvPr/>
          </p:nvSpPr>
          <p:spPr>
            <a:xfrm>
              <a:off x="2412689" y="2630594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" tIns="3810" rIns="3810" bIns="3810" numCol="1" spcCol="1270" anchor="ctr" anchorCtr="0">
              <a:noAutofit/>
            </a:bodyPr>
            <a:lstStyle/>
            <a:p>
              <a:pPr marL="0" lvl="0" indent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600" kern="1200"/>
                <a:t>Genoptræning og forebyggelse og Aktivitetscentret</a:t>
              </a:r>
            </a:p>
          </p:txBody>
        </p:sp>
      </p:grpSp>
      <p:grpSp>
        <p:nvGrpSpPr>
          <p:cNvPr id="63" name="Gruppe 62">
            <a:extLst>
              <a:ext uri="{FF2B5EF4-FFF2-40B4-BE49-F238E27FC236}">
                <a16:creationId xmlns:a16="http://schemas.microsoft.com/office/drawing/2014/main" id="{296C5DB9-DE02-941F-F0B3-1AFE69E92FFF}"/>
              </a:ext>
            </a:extLst>
          </p:cNvPr>
          <p:cNvGrpSpPr/>
          <p:nvPr/>
        </p:nvGrpSpPr>
        <p:grpSpPr>
          <a:xfrm>
            <a:off x="5287438" y="2649556"/>
            <a:ext cx="739489" cy="369744"/>
            <a:chOff x="3307472" y="2105556"/>
            <a:chExt cx="739489" cy="369744"/>
          </a:xfrm>
        </p:grpSpPr>
        <p:sp>
          <p:nvSpPr>
            <p:cNvPr id="100" name="Rektangel 99">
              <a:extLst>
                <a:ext uri="{FF2B5EF4-FFF2-40B4-BE49-F238E27FC236}">
                  <a16:creationId xmlns:a16="http://schemas.microsoft.com/office/drawing/2014/main" id="{9EC0946A-6113-19A6-01C4-268FD6AB74E7}"/>
                </a:ext>
              </a:extLst>
            </p:cNvPr>
            <p:cNvSpPr/>
            <p:nvPr/>
          </p:nvSpPr>
          <p:spPr>
            <a:xfrm>
              <a:off x="3307472" y="2105556"/>
              <a:ext cx="739489" cy="369744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01" name="Tekstfelt 100">
              <a:extLst>
                <a:ext uri="{FF2B5EF4-FFF2-40B4-BE49-F238E27FC236}">
                  <a16:creationId xmlns:a16="http://schemas.microsoft.com/office/drawing/2014/main" id="{F1AD66C9-0820-F93F-7CFC-958C451461C5}"/>
                </a:ext>
              </a:extLst>
            </p:cNvPr>
            <p:cNvSpPr txBox="1"/>
            <p:nvPr/>
          </p:nvSpPr>
          <p:spPr>
            <a:xfrm>
              <a:off x="3307472" y="2105556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Handicap og Psykiatri - myndighed</a:t>
              </a:r>
            </a:p>
          </p:txBody>
        </p:sp>
      </p:grpSp>
      <p:grpSp>
        <p:nvGrpSpPr>
          <p:cNvPr id="64" name="Gruppe 63">
            <a:extLst>
              <a:ext uri="{FF2B5EF4-FFF2-40B4-BE49-F238E27FC236}">
                <a16:creationId xmlns:a16="http://schemas.microsoft.com/office/drawing/2014/main" id="{F779DBF3-D755-B982-D1BE-E474C73DE5D4}"/>
              </a:ext>
            </a:extLst>
          </p:cNvPr>
          <p:cNvGrpSpPr/>
          <p:nvPr/>
        </p:nvGrpSpPr>
        <p:grpSpPr>
          <a:xfrm>
            <a:off x="5287438" y="3174594"/>
            <a:ext cx="739489" cy="369744"/>
            <a:chOff x="3307472" y="2630594"/>
            <a:chExt cx="739489" cy="369744"/>
          </a:xfrm>
        </p:grpSpPr>
        <p:sp>
          <p:nvSpPr>
            <p:cNvPr id="98" name="Rektangel 97">
              <a:extLst>
                <a:ext uri="{FF2B5EF4-FFF2-40B4-BE49-F238E27FC236}">
                  <a16:creationId xmlns:a16="http://schemas.microsoft.com/office/drawing/2014/main" id="{0B86682D-8896-2D62-B840-E467DE90D66A}"/>
                </a:ext>
              </a:extLst>
            </p:cNvPr>
            <p:cNvSpPr/>
            <p:nvPr/>
          </p:nvSpPr>
          <p:spPr>
            <a:xfrm>
              <a:off x="3307472" y="2630594"/>
              <a:ext cx="739489" cy="369744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99" name="Tekstfelt 98">
              <a:extLst>
                <a:ext uri="{FF2B5EF4-FFF2-40B4-BE49-F238E27FC236}">
                  <a16:creationId xmlns:a16="http://schemas.microsoft.com/office/drawing/2014/main" id="{3A156A57-63EF-48B3-CDB6-A944D8BEBE3C}"/>
                </a:ext>
              </a:extLst>
            </p:cNvPr>
            <p:cNvSpPr txBox="1"/>
            <p:nvPr/>
          </p:nvSpPr>
          <p:spPr>
            <a:xfrm>
              <a:off x="3307472" y="2630594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err="1"/>
                <a:t>Kagshuset</a:t>
              </a:r>
              <a:endParaRPr lang="da-DK" sz="800" kern="1200"/>
            </a:p>
          </p:txBody>
        </p:sp>
      </p:grpSp>
      <p:grpSp>
        <p:nvGrpSpPr>
          <p:cNvPr id="65" name="Gruppe 64">
            <a:extLst>
              <a:ext uri="{FF2B5EF4-FFF2-40B4-BE49-F238E27FC236}">
                <a16:creationId xmlns:a16="http://schemas.microsoft.com/office/drawing/2014/main" id="{ECFDDD76-B37F-A31B-97AC-91EF3A854F85}"/>
              </a:ext>
            </a:extLst>
          </p:cNvPr>
          <p:cNvGrpSpPr/>
          <p:nvPr/>
        </p:nvGrpSpPr>
        <p:grpSpPr>
          <a:xfrm>
            <a:off x="5287438" y="3699631"/>
            <a:ext cx="739489" cy="369744"/>
            <a:chOff x="3307472" y="3155631"/>
            <a:chExt cx="739489" cy="369744"/>
          </a:xfrm>
        </p:grpSpPr>
        <p:sp>
          <p:nvSpPr>
            <p:cNvPr id="96" name="Rektangel 95">
              <a:extLst>
                <a:ext uri="{FF2B5EF4-FFF2-40B4-BE49-F238E27FC236}">
                  <a16:creationId xmlns:a16="http://schemas.microsoft.com/office/drawing/2014/main" id="{6AC17A91-9C14-8EC2-F570-8D5FF180BE28}"/>
                </a:ext>
              </a:extLst>
            </p:cNvPr>
            <p:cNvSpPr/>
            <p:nvPr/>
          </p:nvSpPr>
          <p:spPr>
            <a:xfrm>
              <a:off x="3307472" y="3155631"/>
              <a:ext cx="739489" cy="369744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97" name="Tekstfelt 96">
              <a:extLst>
                <a:ext uri="{FF2B5EF4-FFF2-40B4-BE49-F238E27FC236}">
                  <a16:creationId xmlns:a16="http://schemas.microsoft.com/office/drawing/2014/main" id="{26283C77-8BDE-AA42-3419-0F1256E17996}"/>
                </a:ext>
              </a:extLst>
            </p:cNvPr>
            <p:cNvSpPr txBox="1"/>
            <p:nvPr/>
          </p:nvSpPr>
          <p:spPr>
            <a:xfrm>
              <a:off x="3307472" y="3155631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err="1"/>
                <a:t>Social-pædagogiske</a:t>
              </a:r>
              <a:r>
                <a:rPr lang="da-DK" sz="800" kern="1200"/>
                <a:t> tilbud</a:t>
              </a:r>
            </a:p>
          </p:txBody>
        </p:sp>
      </p:grpSp>
      <p:grpSp>
        <p:nvGrpSpPr>
          <p:cNvPr id="66" name="Gruppe 65">
            <a:extLst>
              <a:ext uri="{FF2B5EF4-FFF2-40B4-BE49-F238E27FC236}">
                <a16:creationId xmlns:a16="http://schemas.microsoft.com/office/drawing/2014/main" id="{7589B934-60A4-DD0E-82F7-7EE965060C6F}"/>
              </a:ext>
            </a:extLst>
          </p:cNvPr>
          <p:cNvGrpSpPr/>
          <p:nvPr/>
        </p:nvGrpSpPr>
        <p:grpSpPr>
          <a:xfrm>
            <a:off x="5287438" y="4224669"/>
            <a:ext cx="739489" cy="369744"/>
            <a:chOff x="3307472" y="3680669"/>
            <a:chExt cx="739489" cy="369744"/>
          </a:xfrm>
        </p:grpSpPr>
        <p:sp>
          <p:nvSpPr>
            <p:cNvPr id="94" name="Rektangel 93">
              <a:extLst>
                <a:ext uri="{FF2B5EF4-FFF2-40B4-BE49-F238E27FC236}">
                  <a16:creationId xmlns:a16="http://schemas.microsoft.com/office/drawing/2014/main" id="{DA71E997-0C68-401A-3D2C-629F697FF02B}"/>
                </a:ext>
              </a:extLst>
            </p:cNvPr>
            <p:cNvSpPr/>
            <p:nvPr/>
          </p:nvSpPr>
          <p:spPr>
            <a:xfrm>
              <a:off x="3307472" y="3680669"/>
              <a:ext cx="739489" cy="369744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95" name="Tekstfelt 94">
              <a:extLst>
                <a:ext uri="{FF2B5EF4-FFF2-40B4-BE49-F238E27FC236}">
                  <a16:creationId xmlns:a16="http://schemas.microsoft.com/office/drawing/2014/main" id="{9026A642-74C4-8FA4-C578-AEDEC007DA27}"/>
                </a:ext>
              </a:extLst>
            </p:cNvPr>
            <p:cNvSpPr txBox="1"/>
            <p:nvPr/>
          </p:nvSpPr>
          <p:spPr>
            <a:xfrm>
              <a:off x="3307472" y="3680669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Social-psykiatriske tilbud</a:t>
              </a:r>
            </a:p>
          </p:txBody>
        </p:sp>
      </p:grpSp>
      <p:grpSp>
        <p:nvGrpSpPr>
          <p:cNvPr id="67" name="Gruppe 66">
            <a:extLst>
              <a:ext uri="{FF2B5EF4-FFF2-40B4-BE49-F238E27FC236}">
                <a16:creationId xmlns:a16="http://schemas.microsoft.com/office/drawing/2014/main" id="{D8EDB133-948B-25F1-97C3-53B742C993A4}"/>
              </a:ext>
            </a:extLst>
          </p:cNvPr>
          <p:cNvGrpSpPr/>
          <p:nvPr/>
        </p:nvGrpSpPr>
        <p:grpSpPr>
          <a:xfrm>
            <a:off x="5287438" y="4749707"/>
            <a:ext cx="739489" cy="369744"/>
            <a:chOff x="3307472" y="4205707"/>
            <a:chExt cx="739489" cy="369744"/>
          </a:xfrm>
        </p:grpSpPr>
        <p:sp>
          <p:nvSpPr>
            <p:cNvPr id="92" name="Rektangel 91">
              <a:extLst>
                <a:ext uri="{FF2B5EF4-FFF2-40B4-BE49-F238E27FC236}">
                  <a16:creationId xmlns:a16="http://schemas.microsoft.com/office/drawing/2014/main" id="{97CD5F14-E0B9-8F38-9F68-3BDCBF888A13}"/>
                </a:ext>
              </a:extLst>
            </p:cNvPr>
            <p:cNvSpPr/>
            <p:nvPr/>
          </p:nvSpPr>
          <p:spPr>
            <a:xfrm>
              <a:off x="3307472" y="4205707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93" name="Tekstfelt 92">
              <a:extLst>
                <a:ext uri="{FF2B5EF4-FFF2-40B4-BE49-F238E27FC236}">
                  <a16:creationId xmlns:a16="http://schemas.microsoft.com/office/drawing/2014/main" id="{670C5E53-2776-D3BB-F3FA-40476B430C4E}"/>
                </a:ext>
              </a:extLst>
            </p:cNvPr>
            <p:cNvSpPr txBox="1"/>
            <p:nvPr/>
          </p:nvSpPr>
          <p:spPr>
            <a:xfrm>
              <a:off x="3307472" y="4205707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err="1"/>
                <a:t>Hørkær</a:t>
              </a:r>
              <a:endParaRPr lang="da-DK" sz="800" kern="1200"/>
            </a:p>
          </p:txBody>
        </p:sp>
      </p:grpSp>
      <p:grpSp>
        <p:nvGrpSpPr>
          <p:cNvPr id="68" name="Gruppe 67">
            <a:extLst>
              <a:ext uri="{FF2B5EF4-FFF2-40B4-BE49-F238E27FC236}">
                <a16:creationId xmlns:a16="http://schemas.microsoft.com/office/drawing/2014/main" id="{EA27AF69-A953-E1C4-17FC-8BB66DA0F490}"/>
              </a:ext>
            </a:extLst>
          </p:cNvPr>
          <p:cNvGrpSpPr/>
          <p:nvPr/>
        </p:nvGrpSpPr>
        <p:grpSpPr>
          <a:xfrm>
            <a:off x="5287438" y="5274745"/>
            <a:ext cx="739489" cy="369744"/>
            <a:chOff x="3307472" y="4730745"/>
            <a:chExt cx="739489" cy="369744"/>
          </a:xfrm>
        </p:grpSpPr>
        <p:sp>
          <p:nvSpPr>
            <p:cNvPr id="90" name="Rektangel 89">
              <a:extLst>
                <a:ext uri="{FF2B5EF4-FFF2-40B4-BE49-F238E27FC236}">
                  <a16:creationId xmlns:a16="http://schemas.microsoft.com/office/drawing/2014/main" id="{D066972B-632F-3B08-6D3F-DDBB5DE48F1C}"/>
                </a:ext>
              </a:extLst>
            </p:cNvPr>
            <p:cNvSpPr/>
            <p:nvPr/>
          </p:nvSpPr>
          <p:spPr>
            <a:xfrm>
              <a:off x="3307472" y="4730745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91" name="Tekstfelt 90">
              <a:extLst>
                <a:ext uri="{FF2B5EF4-FFF2-40B4-BE49-F238E27FC236}">
                  <a16:creationId xmlns:a16="http://schemas.microsoft.com/office/drawing/2014/main" id="{56386431-A083-73D1-9E8D-DFD360A683C2}"/>
                </a:ext>
              </a:extLst>
            </p:cNvPr>
            <p:cNvSpPr txBox="1"/>
            <p:nvPr/>
          </p:nvSpPr>
          <p:spPr>
            <a:xfrm>
              <a:off x="3307472" y="4730745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Handicap botilbud Skovgården</a:t>
              </a:r>
            </a:p>
          </p:txBody>
        </p:sp>
      </p:grpSp>
      <p:grpSp>
        <p:nvGrpSpPr>
          <p:cNvPr id="69" name="Gruppe 68">
            <a:extLst>
              <a:ext uri="{FF2B5EF4-FFF2-40B4-BE49-F238E27FC236}">
                <a16:creationId xmlns:a16="http://schemas.microsoft.com/office/drawing/2014/main" id="{286A2B0D-1143-61A9-363F-47D360C57726}"/>
              </a:ext>
            </a:extLst>
          </p:cNvPr>
          <p:cNvGrpSpPr/>
          <p:nvPr/>
        </p:nvGrpSpPr>
        <p:grpSpPr>
          <a:xfrm>
            <a:off x="5287438" y="5799782"/>
            <a:ext cx="739489" cy="369744"/>
            <a:chOff x="3307472" y="5255782"/>
            <a:chExt cx="739489" cy="369744"/>
          </a:xfrm>
        </p:grpSpPr>
        <p:sp>
          <p:nvSpPr>
            <p:cNvPr id="88" name="Rektangel 87">
              <a:extLst>
                <a:ext uri="{FF2B5EF4-FFF2-40B4-BE49-F238E27FC236}">
                  <a16:creationId xmlns:a16="http://schemas.microsoft.com/office/drawing/2014/main" id="{99271128-84A1-F7CD-3E12-C43DCEB8A98A}"/>
                </a:ext>
              </a:extLst>
            </p:cNvPr>
            <p:cNvSpPr/>
            <p:nvPr/>
          </p:nvSpPr>
          <p:spPr>
            <a:xfrm>
              <a:off x="3307472" y="5255782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89" name="Tekstfelt 88">
              <a:extLst>
                <a:ext uri="{FF2B5EF4-FFF2-40B4-BE49-F238E27FC236}">
                  <a16:creationId xmlns:a16="http://schemas.microsoft.com/office/drawing/2014/main" id="{2905D8A9-1116-4AB6-6385-C20325E95321}"/>
                </a:ext>
              </a:extLst>
            </p:cNvPr>
            <p:cNvSpPr txBox="1"/>
            <p:nvPr/>
          </p:nvSpPr>
          <p:spPr>
            <a:xfrm>
              <a:off x="3307472" y="5255782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Handicap botilbud Højsletten</a:t>
              </a:r>
            </a:p>
          </p:txBody>
        </p:sp>
      </p:grpSp>
      <p:grpSp>
        <p:nvGrpSpPr>
          <p:cNvPr id="70" name="Gruppe 69">
            <a:extLst>
              <a:ext uri="{FF2B5EF4-FFF2-40B4-BE49-F238E27FC236}">
                <a16:creationId xmlns:a16="http://schemas.microsoft.com/office/drawing/2014/main" id="{6BA74A27-237E-7644-E476-34ECE152495E}"/>
              </a:ext>
            </a:extLst>
          </p:cNvPr>
          <p:cNvGrpSpPr/>
          <p:nvPr/>
        </p:nvGrpSpPr>
        <p:grpSpPr>
          <a:xfrm>
            <a:off x="6182221" y="2649556"/>
            <a:ext cx="739489" cy="369744"/>
            <a:chOff x="4202255" y="2105556"/>
            <a:chExt cx="739489" cy="369744"/>
          </a:xfrm>
        </p:grpSpPr>
        <p:sp>
          <p:nvSpPr>
            <p:cNvPr id="86" name="Rektangel 85">
              <a:extLst>
                <a:ext uri="{FF2B5EF4-FFF2-40B4-BE49-F238E27FC236}">
                  <a16:creationId xmlns:a16="http://schemas.microsoft.com/office/drawing/2014/main" id="{EFE7D8D5-ABEC-23E4-A9C8-D7E64E41B250}"/>
                </a:ext>
              </a:extLst>
            </p:cNvPr>
            <p:cNvSpPr/>
            <p:nvPr/>
          </p:nvSpPr>
          <p:spPr>
            <a:xfrm>
              <a:off x="4202255" y="2105556"/>
              <a:ext cx="739489" cy="369744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87" name="Tekstfelt 86">
              <a:extLst>
                <a:ext uri="{FF2B5EF4-FFF2-40B4-BE49-F238E27FC236}">
                  <a16:creationId xmlns:a16="http://schemas.microsoft.com/office/drawing/2014/main" id="{8BDD7677-439D-9626-2D6A-84430F46ACB5}"/>
                </a:ext>
              </a:extLst>
            </p:cNvPr>
            <p:cNvSpPr txBox="1"/>
            <p:nvPr/>
          </p:nvSpPr>
          <p:spPr>
            <a:xfrm>
              <a:off x="4202255" y="2105556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Midlertidige pladser</a:t>
              </a:r>
            </a:p>
          </p:txBody>
        </p:sp>
      </p:grpSp>
      <p:grpSp>
        <p:nvGrpSpPr>
          <p:cNvPr id="71" name="Gruppe 70">
            <a:extLst>
              <a:ext uri="{FF2B5EF4-FFF2-40B4-BE49-F238E27FC236}">
                <a16:creationId xmlns:a16="http://schemas.microsoft.com/office/drawing/2014/main" id="{86E2D868-D40F-6A94-8F0F-58F42C32C018}"/>
              </a:ext>
            </a:extLst>
          </p:cNvPr>
          <p:cNvGrpSpPr/>
          <p:nvPr/>
        </p:nvGrpSpPr>
        <p:grpSpPr>
          <a:xfrm>
            <a:off x="6182221" y="3174594"/>
            <a:ext cx="739489" cy="369744"/>
            <a:chOff x="4202255" y="2630594"/>
            <a:chExt cx="739489" cy="369744"/>
          </a:xfrm>
        </p:grpSpPr>
        <p:sp>
          <p:nvSpPr>
            <p:cNvPr id="84" name="Rektangel 83">
              <a:extLst>
                <a:ext uri="{FF2B5EF4-FFF2-40B4-BE49-F238E27FC236}">
                  <a16:creationId xmlns:a16="http://schemas.microsoft.com/office/drawing/2014/main" id="{DB43E276-2696-9067-BB5E-DFCD9B3DCB29}"/>
                </a:ext>
              </a:extLst>
            </p:cNvPr>
            <p:cNvSpPr/>
            <p:nvPr/>
          </p:nvSpPr>
          <p:spPr>
            <a:xfrm>
              <a:off x="4202255" y="2630594"/>
              <a:ext cx="739489" cy="369744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85" name="Tekstfelt 84">
              <a:extLst>
                <a:ext uri="{FF2B5EF4-FFF2-40B4-BE49-F238E27FC236}">
                  <a16:creationId xmlns:a16="http://schemas.microsoft.com/office/drawing/2014/main" id="{E7B82ED0-D0A4-8C28-59E6-AAD2A20540B1}"/>
                </a:ext>
              </a:extLst>
            </p:cNvPr>
            <p:cNvSpPr txBox="1"/>
            <p:nvPr/>
          </p:nvSpPr>
          <p:spPr>
            <a:xfrm>
              <a:off x="4202255" y="2630594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Produktions-køkkenet</a:t>
              </a:r>
            </a:p>
          </p:txBody>
        </p:sp>
      </p:grpSp>
      <p:grpSp>
        <p:nvGrpSpPr>
          <p:cNvPr id="72" name="Gruppe 71">
            <a:extLst>
              <a:ext uri="{FF2B5EF4-FFF2-40B4-BE49-F238E27FC236}">
                <a16:creationId xmlns:a16="http://schemas.microsoft.com/office/drawing/2014/main" id="{A9969262-7A88-7F97-B87C-9C7E3AF3FE2B}"/>
              </a:ext>
            </a:extLst>
          </p:cNvPr>
          <p:cNvGrpSpPr/>
          <p:nvPr/>
        </p:nvGrpSpPr>
        <p:grpSpPr>
          <a:xfrm>
            <a:off x="6182221" y="3699631"/>
            <a:ext cx="739489" cy="369744"/>
            <a:chOff x="4202255" y="3155631"/>
            <a:chExt cx="739489" cy="369744"/>
          </a:xfrm>
        </p:grpSpPr>
        <p:sp>
          <p:nvSpPr>
            <p:cNvPr id="82" name="Rektangel 81">
              <a:extLst>
                <a:ext uri="{FF2B5EF4-FFF2-40B4-BE49-F238E27FC236}">
                  <a16:creationId xmlns:a16="http://schemas.microsoft.com/office/drawing/2014/main" id="{0E155582-A558-F73E-9190-72B00FBC0888}"/>
                </a:ext>
              </a:extLst>
            </p:cNvPr>
            <p:cNvSpPr/>
            <p:nvPr/>
          </p:nvSpPr>
          <p:spPr>
            <a:xfrm>
              <a:off x="4202255" y="3155631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83" name="Tekstfelt 82">
              <a:extLst>
                <a:ext uri="{FF2B5EF4-FFF2-40B4-BE49-F238E27FC236}">
                  <a16:creationId xmlns:a16="http://schemas.microsoft.com/office/drawing/2014/main" id="{26D25187-2AA7-98B4-AB5A-CA061039D417}"/>
                </a:ext>
              </a:extLst>
            </p:cNvPr>
            <p:cNvSpPr txBox="1"/>
            <p:nvPr/>
          </p:nvSpPr>
          <p:spPr>
            <a:xfrm>
              <a:off x="4202255" y="3155631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err="1"/>
                <a:t>Herlevgaard</a:t>
              </a:r>
              <a:r>
                <a:rPr lang="da-DK" sz="800" kern="1200"/>
                <a:t> Center</a:t>
              </a:r>
            </a:p>
          </p:txBody>
        </p:sp>
      </p:grpSp>
      <p:grpSp>
        <p:nvGrpSpPr>
          <p:cNvPr id="73" name="Gruppe 72">
            <a:extLst>
              <a:ext uri="{FF2B5EF4-FFF2-40B4-BE49-F238E27FC236}">
                <a16:creationId xmlns:a16="http://schemas.microsoft.com/office/drawing/2014/main" id="{321AE13A-5709-5DC4-E47F-7AFDC6E5C01A}"/>
              </a:ext>
            </a:extLst>
          </p:cNvPr>
          <p:cNvGrpSpPr/>
          <p:nvPr/>
        </p:nvGrpSpPr>
        <p:grpSpPr>
          <a:xfrm>
            <a:off x="6182221" y="4224669"/>
            <a:ext cx="739489" cy="369744"/>
            <a:chOff x="4202255" y="3680669"/>
            <a:chExt cx="739489" cy="369744"/>
          </a:xfrm>
        </p:grpSpPr>
        <p:sp>
          <p:nvSpPr>
            <p:cNvPr id="80" name="Rektangel 79">
              <a:extLst>
                <a:ext uri="{FF2B5EF4-FFF2-40B4-BE49-F238E27FC236}">
                  <a16:creationId xmlns:a16="http://schemas.microsoft.com/office/drawing/2014/main" id="{3E888A07-A885-067C-1C42-7F14C512E174}"/>
                </a:ext>
              </a:extLst>
            </p:cNvPr>
            <p:cNvSpPr/>
            <p:nvPr/>
          </p:nvSpPr>
          <p:spPr>
            <a:xfrm>
              <a:off x="4202255" y="3680669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81" name="Tekstfelt 80">
              <a:extLst>
                <a:ext uri="{FF2B5EF4-FFF2-40B4-BE49-F238E27FC236}">
                  <a16:creationId xmlns:a16="http://schemas.microsoft.com/office/drawing/2014/main" id="{33932A82-EC7E-26E6-D6F1-B7320F698487}"/>
                </a:ext>
              </a:extLst>
            </p:cNvPr>
            <p:cNvSpPr txBox="1"/>
            <p:nvPr/>
          </p:nvSpPr>
          <p:spPr>
            <a:xfrm>
              <a:off x="4202255" y="3680669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Lille Birkholm Center</a:t>
              </a:r>
            </a:p>
          </p:txBody>
        </p:sp>
      </p:grpSp>
      <p:grpSp>
        <p:nvGrpSpPr>
          <p:cNvPr id="74" name="Gruppe 73">
            <a:extLst>
              <a:ext uri="{FF2B5EF4-FFF2-40B4-BE49-F238E27FC236}">
                <a16:creationId xmlns:a16="http://schemas.microsoft.com/office/drawing/2014/main" id="{218240F1-24A7-E1D0-ACAF-8AED9ABFCB1D}"/>
              </a:ext>
            </a:extLst>
          </p:cNvPr>
          <p:cNvGrpSpPr/>
          <p:nvPr/>
        </p:nvGrpSpPr>
        <p:grpSpPr>
          <a:xfrm>
            <a:off x="6182221" y="4749707"/>
            <a:ext cx="739489" cy="369744"/>
            <a:chOff x="4202255" y="4205707"/>
            <a:chExt cx="739489" cy="369744"/>
          </a:xfrm>
        </p:grpSpPr>
        <p:sp>
          <p:nvSpPr>
            <p:cNvPr id="78" name="Rektangel 77">
              <a:extLst>
                <a:ext uri="{FF2B5EF4-FFF2-40B4-BE49-F238E27FC236}">
                  <a16:creationId xmlns:a16="http://schemas.microsoft.com/office/drawing/2014/main" id="{1E194A87-BF3C-738A-4C48-186A30C2248C}"/>
                </a:ext>
              </a:extLst>
            </p:cNvPr>
            <p:cNvSpPr/>
            <p:nvPr/>
          </p:nvSpPr>
          <p:spPr>
            <a:xfrm>
              <a:off x="4202255" y="4205707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79" name="Tekstfelt 78">
              <a:extLst>
                <a:ext uri="{FF2B5EF4-FFF2-40B4-BE49-F238E27FC236}">
                  <a16:creationId xmlns:a16="http://schemas.microsoft.com/office/drawing/2014/main" id="{B8EFC2C1-34D4-B56F-F7A8-C6777EA6A761}"/>
                </a:ext>
              </a:extLst>
            </p:cNvPr>
            <p:cNvSpPr txBox="1"/>
            <p:nvPr/>
          </p:nvSpPr>
          <p:spPr>
            <a:xfrm>
              <a:off x="4202255" y="4205707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Lærkegård Center</a:t>
              </a:r>
            </a:p>
          </p:txBody>
        </p:sp>
      </p:grpSp>
      <p:grpSp>
        <p:nvGrpSpPr>
          <p:cNvPr id="75" name="Gruppe 74">
            <a:extLst>
              <a:ext uri="{FF2B5EF4-FFF2-40B4-BE49-F238E27FC236}">
                <a16:creationId xmlns:a16="http://schemas.microsoft.com/office/drawing/2014/main" id="{982051F4-7EDD-E0DB-FB23-624581694781}"/>
              </a:ext>
            </a:extLst>
          </p:cNvPr>
          <p:cNvGrpSpPr/>
          <p:nvPr/>
        </p:nvGrpSpPr>
        <p:grpSpPr>
          <a:xfrm>
            <a:off x="6182221" y="5274745"/>
            <a:ext cx="739489" cy="369744"/>
            <a:chOff x="4202255" y="4730745"/>
            <a:chExt cx="739489" cy="369744"/>
          </a:xfrm>
        </p:grpSpPr>
        <p:sp>
          <p:nvSpPr>
            <p:cNvPr id="76" name="Rektangel 75">
              <a:extLst>
                <a:ext uri="{FF2B5EF4-FFF2-40B4-BE49-F238E27FC236}">
                  <a16:creationId xmlns:a16="http://schemas.microsoft.com/office/drawing/2014/main" id="{93FEA3AF-3584-6FF5-D95B-20265A2E2B3D}"/>
                </a:ext>
              </a:extLst>
            </p:cNvPr>
            <p:cNvSpPr/>
            <p:nvPr/>
          </p:nvSpPr>
          <p:spPr>
            <a:xfrm>
              <a:off x="4202255" y="4730745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77" name="Tekstfelt 76">
              <a:extLst>
                <a:ext uri="{FF2B5EF4-FFF2-40B4-BE49-F238E27FC236}">
                  <a16:creationId xmlns:a16="http://schemas.microsoft.com/office/drawing/2014/main" id="{494982FD-4F10-FF70-7492-512E124ADBB0}"/>
                </a:ext>
              </a:extLst>
            </p:cNvPr>
            <p:cNvSpPr txBox="1"/>
            <p:nvPr/>
          </p:nvSpPr>
          <p:spPr>
            <a:xfrm>
              <a:off x="4202255" y="4730745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Hjemme- og Sygeplejen*</a:t>
              </a:r>
            </a:p>
          </p:txBody>
        </p:sp>
      </p:grpSp>
      <p:grpSp>
        <p:nvGrpSpPr>
          <p:cNvPr id="106" name="Gruppe 105">
            <a:extLst>
              <a:ext uri="{FF2B5EF4-FFF2-40B4-BE49-F238E27FC236}">
                <a16:creationId xmlns:a16="http://schemas.microsoft.com/office/drawing/2014/main" id="{CA9EC816-9EEE-0624-6AD1-63D3F4E1B5B6}"/>
              </a:ext>
            </a:extLst>
          </p:cNvPr>
          <p:cNvGrpSpPr/>
          <p:nvPr/>
        </p:nvGrpSpPr>
        <p:grpSpPr>
          <a:xfrm>
            <a:off x="7305576" y="2644531"/>
            <a:ext cx="739489" cy="369744"/>
            <a:chOff x="1082725" y="5255978"/>
            <a:chExt cx="739489" cy="369744"/>
          </a:xfrm>
        </p:grpSpPr>
        <p:sp>
          <p:nvSpPr>
            <p:cNvPr id="110" name="Rektangel 109">
              <a:extLst>
                <a:ext uri="{FF2B5EF4-FFF2-40B4-BE49-F238E27FC236}">
                  <a16:creationId xmlns:a16="http://schemas.microsoft.com/office/drawing/2014/main" id="{DAB3FC82-8B96-2745-89F4-C8E597D8F751}"/>
                </a:ext>
              </a:extLst>
            </p:cNvPr>
            <p:cNvSpPr/>
            <p:nvPr/>
          </p:nvSpPr>
          <p:spPr>
            <a:xfrm>
              <a:off x="1082725" y="5255978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11" name="Tekstfelt 110">
              <a:extLst>
                <a:ext uri="{FF2B5EF4-FFF2-40B4-BE49-F238E27FC236}">
                  <a16:creationId xmlns:a16="http://schemas.microsoft.com/office/drawing/2014/main" id="{3E4E0797-FA7E-430C-ED74-6B7616B60942}"/>
                </a:ext>
              </a:extLst>
            </p:cNvPr>
            <p:cNvSpPr txBox="1"/>
            <p:nvPr/>
          </p:nvSpPr>
          <p:spPr>
            <a:xfrm>
              <a:off x="1082725" y="5255978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17 Dagtilbud</a:t>
              </a:r>
            </a:p>
          </p:txBody>
        </p:sp>
      </p:grpSp>
      <p:grpSp>
        <p:nvGrpSpPr>
          <p:cNvPr id="107" name="Gruppe 106">
            <a:extLst>
              <a:ext uri="{FF2B5EF4-FFF2-40B4-BE49-F238E27FC236}">
                <a16:creationId xmlns:a16="http://schemas.microsoft.com/office/drawing/2014/main" id="{22D79971-96CC-BA69-A01B-45A39ED3D0FC}"/>
              </a:ext>
            </a:extLst>
          </p:cNvPr>
          <p:cNvGrpSpPr/>
          <p:nvPr/>
        </p:nvGrpSpPr>
        <p:grpSpPr>
          <a:xfrm>
            <a:off x="7305576" y="3169569"/>
            <a:ext cx="739489" cy="369744"/>
            <a:chOff x="1082725" y="5781016"/>
            <a:chExt cx="739489" cy="369744"/>
          </a:xfrm>
        </p:grpSpPr>
        <p:sp>
          <p:nvSpPr>
            <p:cNvPr id="108" name="Rektangel 107">
              <a:extLst>
                <a:ext uri="{FF2B5EF4-FFF2-40B4-BE49-F238E27FC236}">
                  <a16:creationId xmlns:a16="http://schemas.microsoft.com/office/drawing/2014/main" id="{A8A5DC4B-37B9-D6D7-2988-0B0E5D5FB8F5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09" name="Tekstfelt 108">
              <a:extLst>
                <a:ext uri="{FF2B5EF4-FFF2-40B4-BE49-F238E27FC236}">
                  <a16:creationId xmlns:a16="http://schemas.microsoft.com/office/drawing/2014/main" id="{1C3E4694-6E57-70FF-F97F-F7284C588A23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Dagplejen</a:t>
              </a:r>
            </a:p>
          </p:txBody>
        </p:sp>
      </p:grpSp>
      <p:grpSp>
        <p:nvGrpSpPr>
          <p:cNvPr id="112" name="Gruppe 111">
            <a:extLst>
              <a:ext uri="{FF2B5EF4-FFF2-40B4-BE49-F238E27FC236}">
                <a16:creationId xmlns:a16="http://schemas.microsoft.com/office/drawing/2014/main" id="{DFDE8BD0-AC63-344B-5C8C-B8419E8ACF63}"/>
              </a:ext>
            </a:extLst>
          </p:cNvPr>
          <p:cNvGrpSpPr/>
          <p:nvPr/>
        </p:nvGrpSpPr>
        <p:grpSpPr>
          <a:xfrm>
            <a:off x="7305575" y="4219144"/>
            <a:ext cx="739489" cy="369744"/>
            <a:chOff x="897852" y="1055677"/>
            <a:chExt cx="739489" cy="369744"/>
          </a:xfrm>
          <a:solidFill>
            <a:srgbClr val="00B0F0"/>
          </a:solidFill>
        </p:grpSpPr>
        <p:sp>
          <p:nvSpPr>
            <p:cNvPr id="122" name="Rektangel 121">
              <a:extLst>
                <a:ext uri="{FF2B5EF4-FFF2-40B4-BE49-F238E27FC236}">
                  <a16:creationId xmlns:a16="http://schemas.microsoft.com/office/drawing/2014/main" id="{8988B771-827B-D3A5-01CA-D478AC252C39}"/>
                </a:ext>
              </a:extLst>
            </p:cNvPr>
            <p:cNvSpPr/>
            <p:nvPr/>
          </p:nvSpPr>
          <p:spPr>
            <a:xfrm>
              <a:off x="897852" y="1055677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23" name="Tekstfelt 122">
              <a:extLst>
                <a:ext uri="{FF2B5EF4-FFF2-40B4-BE49-F238E27FC236}">
                  <a16:creationId xmlns:a16="http://schemas.microsoft.com/office/drawing/2014/main" id="{C8985E2C-4153-EB4E-5332-E0F952467277}"/>
                </a:ext>
              </a:extLst>
            </p:cNvPr>
            <p:cNvSpPr txBox="1"/>
            <p:nvPr/>
          </p:nvSpPr>
          <p:spPr>
            <a:xfrm>
              <a:off x="897852" y="1055677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Sekretariat for Velfærd</a:t>
              </a:r>
            </a:p>
          </p:txBody>
        </p:sp>
      </p:grpSp>
      <p:grpSp>
        <p:nvGrpSpPr>
          <p:cNvPr id="113" name="Gruppe 112">
            <a:extLst>
              <a:ext uri="{FF2B5EF4-FFF2-40B4-BE49-F238E27FC236}">
                <a16:creationId xmlns:a16="http://schemas.microsoft.com/office/drawing/2014/main" id="{36A09E39-5508-0D8E-873A-08045E736765}"/>
              </a:ext>
            </a:extLst>
          </p:cNvPr>
          <p:cNvGrpSpPr/>
          <p:nvPr/>
        </p:nvGrpSpPr>
        <p:grpSpPr>
          <a:xfrm>
            <a:off x="8191632" y="5277360"/>
            <a:ext cx="739489" cy="369744"/>
            <a:chOff x="897852" y="1580714"/>
            <a:chExt cx="739489" cy="369744"/>
          </a:xfrm>
          <a:solidFill>
            <a:srgbClr val="0070C0"/>
          </a:solidFill>
        </p:grpSpPr>
        <p:sp>
          <p:nvSpPr>
            <p:cNvPr id="120" name="Rektangel 119">
              <a:extLst>
                <a:ext uri="{FF2B5EF4-FFF2-40B4-BE49-F238E27FC236}">
                  <a16:creationId xmlns:a16="http://schemas.microsoft.com/office/drawing/2014/main" id="{AFE1366D-9C9C-DC7E-BB8A-3EE63F648CCD}"/>
                </a:ext>
              </a:extLst>
            </p:cNvPr>
            <p:cNvSpPr/>
            <p:nvPr/>
          </p:nvSpPr>
          <p:spPr>
            <a:xfrm>
              <a:off x="897852" y="1580714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21" name="Tekstfelt 120">
              <a:extLst>
                <a:ext uri="{FF2B5EF4-FFF2-40B4-BE49-F238E27FC236}">
                  <a16:creationId xmlns:a16="http://schemas.microsoft.com/office/drawing/2014/main" id="{0EDEF5DD-77A2-4883-D882-6236B48575E6}"/>
                </a:ext>
              </a:extLst>
            </p:cNvPr>
            <p:cNvSpPr txBox="1"/>
            <p:nvPr/>
          </p:nvSpPr>
          <p:spPr>
            <a:xfrm>
              <a:off x="897852" y="1580714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Herlev Byskole</a:t>
              </a:r>
            </a:p>
          </p:txBody>
        </p:sp>
      </p:grpSp>
      <p:grpSp>
        <p:nvGrpSpPr>
          <p:cNvPr id="114" name="Gruppe 113">
            <a:extLst>
              <a:ext uri="{FF2B5EF4-FFF2-40B4-BE49-F238E27FC236}">
                <a16:creationId xmlns:a16="http://schemas.microsoft.com/office/drawing/2014/main" id="{2CA46FCB-1B60-C031-5356-ADE5B13CFF56}"/>
              </a:ext>
            </a:extLst>
          </p:cNvPr>
          <p:cNvGrpSpPr/>
          <p:nvPr/>
        </p:nvGrpSpPr>
        <p:grpSpPr>
          <a:xfrm>
            <a:off x="7305575" y="4747520"/>
            <a:ext cx="739489" cy="369744"/>
            <a:chOff x="897852" y="2105752"/>
            <a:chExt cx="739489" cy="369744"/>
          </a:xfrm>
          <a:solidFill>
            <a:srgbClr val="0070C0"/>
          </a:solidFill>
        </p:grpSpPr>
        <p:sp>
          <p:nvSpPr>
            <p:cNvPr id="118" name="Rektangel 117">
              <a:extLst>
                <a:ext uri="{FF2B5EF4-FFF2-40B4-BE49-F238E27FC236}">
                  <a16:creationId xmlns:a16="http://schemas.microsoft.com/office/drawing/2014/main" id="{193F2F7E-A157-A3D0-2A30-5CB31A8D88FF}"/>
                </a:ext>
              </a:extLst>
            </p:cNvPr>
            <p:cNvSpPr/>
            <p:nvPr/>
          </p:nvSpPr>
          <p:spPr>
            <a:xfrm>
              <a:off x="897852" y="2105752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19" name="Tekstfelt 118">
              <a:extLst>
                <a:ext uri="{FF2B5EF4-FFF2-40B4-BE49-F238E27FC236}">
                  <a16:creationId xmlns:a16="http://schemas.microsoft.com/office/drawing/2014/main" id="{FD5C7C0F-C019-0A5F-03CF-727A77DE2590}"/>
                </a:ext>
              </a:extLst>
            </p:cNvPr>
            <p:cNvSpPr txBox="1"/>
            <p:nvPr/>
          </p:nvSpPr>
          <p:spPr>
            <a:xfrm>
              <a:off x="897852" y="2105752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Gl. Hjortespring-skole</a:t>
              </a:r>
            </a:p>
          </p:txBody>
        </p:sp>
      </p:grpSp>
      <p:grpSp>
        <p:nvGrpSpPr>
          <p:cNvPr id="115" name="Gruppe 114">
            <a:extLst>
              <a:ext uri="{FF2B5EF4-FFF2-40B4-BE49-F238E27FC236}">
                <a16:creationId xmlns:a16="http://schemas.microsoft.com/office/drawing/2014/main" id="{6E44F4EF-C3E0-D63F-5FEC-DEF12D80B7D0}"/>
              </a:ext>
            </a:extLst>
          </p:cNvPr>
          <p:cNvGrpSpPr/>
          <p:nvPr/>
        </p:nvGrpSpPr>
        <p:grpSpPr>
          <a:xfrm>
            <a:off x="8200357" y="4747520"/>
            <a:ext cx="739489" cy="369744"/>
            <a:chOff x="897852" y="2630790"/>
            <a:chExt cx="739489" cy="369744"/>
          </a:xfrm>
          <a:solidFill>
            <a:srgbClr val="0070C0"/>
          </a:solidFill>
        </p:grpSpPr>
        <p:sp>
          <p:nvSpPr>
            <p:cNvPr id="116" name="Rektangel 115">
              <a:extLst>
                <a:ext uri="{FF2B5EF4-FFF2-40B4-BE49-F238E27FC236}">
                  <a16:creationId xmlns:a16="http://schemas.microsoft.com/office/drawing/2014/main" id="{00F5F808-86D2-4BE8-8341-E43DD9AD663F}"/>
                </a:ext>
              </a:extLst>
            </p:cNvPr>
            <p:cNvSpPr/>
            <p:nvPr/>
          </p:nvSpPr>
          <p:spPr>
            <a:xfrm>
              <a:off x="897852" y="2630790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17" name="Tekstfelt 116">
              <a:extLst>
                <a:ext uri="{FF2B5EF4-FFF2-40B4-BE49-F238E27FC236}">
                  <a16:creationId xmlns:a16="http://schemas.microsoft.com/office/drawing/2014/main" id="{812B55EE-BD6B-12BB-518B-74D61B00BCBA}"/>
                </a:ext>
              </a:extLst>
            </p:cNvPr>
            <p:cNvSpPr txBox="1"/>
            <p:nvPr/>
          </p:nvSpPr>
          <p:spPr>
            <a:xfrm>
              <a:off x="897852" y="2630790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Lindehøj-</a:t>
              </a:r>
            </a:p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skolen</a:t>
              </a:r>
            </a:p>
          </p:txBody>
        </p:sp>
      </p:grpSp>
      <p:grpSp>
        <p:nvGrpSpPr>
          <p:cNvPr id="124" name="Gruppe 123">
            <a:extLst>
              <a:ext uri="{FF2B5EF4-FFF2-40B4-BE49-F238E27FC236}">
                <a16:creationId xmlns:a16="http://schemas.microsoft.com/office/drawing/2014/main" id="{5F430DC7-CEF7-DA7C-7D9A-A3036D62929F}"/>
              </a:ext>
            </a:extLst>
          </p:cNvPr>
          <p:cNvGrpSpPr/>
          <p:nvPr/>
        </p:nvGrpSpPr>
        <p:grpSpPr>
          <a:xfrm>
            <a:off x="7305575" y="5275896"/>
            <a:ext cx="739489" cy="369744"/>
            <a:chOff x="897852" y="3680865"/>
            <a:chExt cx="739489" cy="369744"/>
          </a:xfrm>
          <a:solidFill>
            <a:srgbClr val="0070C0"/>
          </a:solidFill>
        </p:grpSpPr>
        <p:sp>
          <p:nvSpPr>
            <p:cNvPr id="128" name="Rektangel 127">
              <a:extLst>
                <a:ext uri="{FF2B5EF4-FFF2-40B4-BE49-F238E27FC236}">
                  <a16:creationId xmlns:a16="http://schemas.microsoft.com/office/drawing/2014/main" id="{8B4C34E0-FB9F-A261-C57B-CB26642BE6E9}"/>
                </a:ext>
              </a:extLst>
            </p:cNvPr>
            <p:cNvSpPr/>
            <p:nvPr/>
          </p:nvSpPr>
          <p:spPr>
            <a:xfrm>
              <a:off x="897852" y="3680865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29" name="Tekstfelt 128">
              <a:extLst>
                <a:ext uri="{FF2B5EF4-FFF2-40B4-BE49-F238E27FC236}">
                  <a16:creationId xmlns:a16="http://schemas.microsoft.com/office/drawing/2014/main" id="{068AB21A-88D6-9628-5AE1-43A1AE6A9E39}"/>
                </a:ext>
              </a:extLst>
            </p:cNvPr>
            <p:cNvSpPr txBox="1"/>
            <p:nvPr/>
          </p:nvSpPr>
          <p:spPr>
            <a:xfrm>
              <a:off x="897852" y="3680865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Kildegård-skolen</a:t>
              </a:r>
            </a:p>
          </p:txBody>
        </p:sp>
      </p:grpSp>
      <p:grpSp>
        <p:nvGrpSpPr>
          <p:cNvPr id="125" name="Gruppe 124">
            <a:extLst>
              <a:ext uri="{FF2B5EF4-FFF2-40B4-BE49-F238E27FC236}">
                <a16:creationId xmlns:a16="http://schemas.microsoft.com/office/drawing/2014/main" id="{EFEE119E-7537-32E3-1AAD-B84CA05009E8}"/>
              </a:ext>
            </a:extLst>
          </p:cNvPr>
          <p:cNvGrpSpPr/>
          <p:nvPr/>
        </p:nvGrpSpPr>
        <p:grpSpPr>
          <a:xfrm>
            <a:off x="8197218" y="4220322"/>
            <a:ext cx="739489" cy="369744"/>
            <a:chOff x="897852" y="4205903"/>
            <a:chExt cx="739489" cy="369744"/>
          </a:xfrm>
          <a:solidFill>
            <a:srgbClr val="00B0F0"/>
          </a:solidFill>
        </p:grpSpPr>
        <p:sp>
          <p:nvSpPr>
            <p:cNvPr id="126" name="Rektangel 125">
              <a:extLst>
                <a:ext uri="{FF2B5EF4-FFF2-40B4-BE49-F238E27FC236}">
                  <a16:creationId xmlns:a16="http://schemas.microsoft.com/office/drawing/2014/main" id="{8024FD1C-F4EE-B854-928C-C85423B32F25}"/>
                </a:ext>
              </a:extLst>
            </p:cNvPr>
            <p:cNvSpPr/>
            <p:nvPr/>
          </p:nvSpPr>
          <p:spPr>
            <a:xfrm>
              <a:off x="897852" y="4205903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27" name="Tekstfelt 126">
              <a:extLst>
                <a:ext uri="{FF2B5EF4-FFF2-40B4-BE49-F238E27FC236}">
                  <a16:creationId xmlns:a16="http://schemas.microsoft.com/office/drawing/2014/main" id="{9E0B43A7-2A89-3116-00CA-5B7AF6C0AC9B}"/>
                </a:ext>
              </a:extLst>
            </p:cNvPr>
            <p:cNvSpPr txBox="1"/>
            <p:nvPr/>
          </p:nvSpPr>
          <p:spPr>
            <a:xfrm>
              <a:off x="897852" y="4205903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Tandplejen</a:t>
              </a:r>
            </a:p>
          </p:txBody>
        </p:sp>
      </p:grpSp>
      <p:grpSp>
        <p:nvGrpSpPr>
          <p:cNvPr id="130" name="Gruppe 129">
            <a:extLst>
              <a:ext uri="{FF2B5EF4-FFF2-40B4-BE49-F238E27FC236}">
                <a16:creationId xmlns:a16="http://schemas.microsoft.com/office/drawing/2014/main" id="{15B7FFB3-6AB1-A2E0-E704-3D7712837591}"/>
              </a:ext>
            </a:extLst>
          </p:cNvPr>
          <p:cNvGrpSpPr/>
          <p:nvPr/>
        </p:nvGrpSpPr>
        <p:grpSpPr>
          <a:xfrm>
            <a:off x="996775" y="2649556"/>
            <a:ext cx="739489" cy="369744"/>
            <a:chOff x="5265774" y="2105752"/>
            <a:chExt cx="739489" cy="369744"/>
          </a:xfrm>
        </p:grpSpPr>
        <p:sp>
          <p:nvSpPr>
            <p:cNvPr id="134" name="Rektangel 133">
              <a:extLst>
                <a:ext uri="{FF2B5EF4-FFF2-40B4-BE49-F238E27FC236}">
                  <a16:creationId xmlns:a16="http://schemas.microsoft.com/office/drawing/2014/main" id="{4C49EDA3-86AF-774F-8B90-150D3F6DF93F}"/>
                </a:ext>
              </a:extLst>
            </p:cNvPr>
            <p:cNvSpPr/>
            <p:nvPr/>
          </p:nvSpPr>
          <p:spPr>
            <a:xfrm>
              <a:off x="5265774" y="2105752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35" name="Tekstfelt 134">
              <a:extLst>
                <a:ext uri="{FF2B5EF4-FFF2-40B4-BE49-F238E27FC236}">
                  <a16:creationId xmlns:a16="http://schemas.microsoft.com/office/drawing/2014/main" id="{1FC29037-3080-CADB-ED25-AD6C04802990}"/>
                </a:ext>
              </a:extLst>
            </p:cNvPr>
            <p:cNvSpPr txBox="1"/>
            <p:nvPr/>
          </p:nvSpPr>
          <p:spPr>
            <a:xfrm>
              <a:off x="5265774" y="2105752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Bibliotek og Lokalarkiv</a:t>
              </a:r>
            </a:p>
          </p:txBody>
        </p:sp>
      </p:grpSp>
      <p:grpSp>
        <p:nvGrpSpPr>
          <p:cNvPr id="131" name="Gruppe 130">
            <a:extLst>
              <a:ext uri="{FF2B5EF4-FFF2-40B4-BE49-F238E27FC236}">
                <a16:creationId xmlns:a16="http://schemas.microsoft.com/office/drawing/2014/main" id="{E66B1281-90E8-9E60-C9DA-67DE0A0C4A95}"/>
              </a:ext>
            </a:extLst>
          </p:cNvPr>
          <p:cNvGrpSpPr/>
          <p:nvPr/>
        </p:nvGrpSpPr>
        <p:grpSpPr>
          <a:xfrm>
            <a:off x="988536" y="3157985"/>
            <a:ext cx="739489" cy="369744"/>
            <a:chOff x="5265774" y="2630790"/>
            <a:chExt cx="739489" cy="369744"/>
          </a:xfrm>
        </p:grpSpPr>
        <p:sp>
          <p:nvSpPr>
            <p:cNvPr id="132" name="Rektangel 131">
              <a:extLst>
                <a:ext uri="{FF2B5EF4-FFF2-40B4-BE49-F238E27FC236}">
                  <a16:creationId xmlns:a16="http://schemas.microsoft.com/office/drawing/2014/main" id="{EFB2C930-4B63-8CE4-9643-58730379AB37}"/>
                </a:ext>
              </a:extLst>
            </p:cNvPr>
            <p:cNvSpPr/>
            <p:nvPr/>
          </p:nvSpPr>
          <p:spPr>
            <a:xfrm>
              <a:off x="5265774" y="2630790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33" name="Tekstfelt 132">
              <a:extLst>
                <a:ext uri="{FF2B5EF4-FFF2-40B4-BE49-F238E27FC236}">
                  <a16:creationId xmlns:a16="http://schemas.microsoft.com/office/drawing/2014/main" id="{FB33AF88-8BAF-0CEA-4EA4-1318AF42253B}"/>
                </a:ext>
              </a:extLst>
            </p:cNvPr>
            <p:cNvSpPr txBox="1"/>
            <p:nvPr/>
          </p:nvSpPr>
          <p:spPr>
            <a:xfrm>
              <a:off x="5265774" y="2630790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Herlev Musikskole</a:t>
              </a:r>
            </a:p>
          </p:txBody>
        </p:sp>
      </p:grpSp>
      <p:grpSp>
        <p:nvGrpSpPr>
          <p:cNvPr id="136" name="Gruppe 135">
            <a:extLst>
              <a:ext uri="{FF2B5EF4-FFF2-40B4-BE49-F238E27FC236}">
                <a16:creationId xmlns:a16="http://schemas.microsoft.com/office/drawing/2014/main" id="{00F86C5B-266A-BC0F-4402-26320E99C227}"/>
              </a:ext>
            </a:extLst>
          </p:cNvPr>
          <p:cNvGrpSpPr/>
          <p:nvPr/>
        </p:nvGrpSpPr>
        <p:grpSpPr>
          <a:xfrm>
            <a:off x="988536" y="3871804"/>
            <a:ext cx="739489" cy="369744"/>
            <a:chOff x="5450654" y="1055677"/>
            <a:chExt cx="739489" cy="369744"/>
          </a:xfrm>
          <a:solidFill>
            <a:srgbClr val="0070C0"/>
          </a:solidFill>
        </p:grpSpPr>
        <p:sp>
          <p:nvSpPr>
            <p:cNvPr id="137" name="Rektangel 136">
              <a:extLst>
                <a:ext uri="{FF2B5EF4-FFF2-40B4-BE49-F238E27FC236}">
                  <a16:creationId xmlns:a16="http://schemas.microsoft.com/office/drawing/2014/main" id="{3B69AAAF-92C3-1037-4EFF-7342DD921574}"/>
                </a:ext>
              </a:extLst>
            </p:cNvPr>
            <p:cNvSpPr/>
            <p:nvPr/>
          </p:nvSpPr>
          <p:spPr>
            <a:xfrm>
              <a:off x="5450654" y="105567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38" name="Tekstfelt 137">
              <a:extLst>
                <a:ext uri="{FF2B5EF4-FFF2-40B4-BE49-F238E27FC236}">
                  <a16:creationId xmlns:a16="http://schemas.microsoft.com/office/drawing/2014/main" id="{9271FCFE-708A-B84A-F029-C329F33FEC42}"/>
                </a:ext>
              </a:extLst>
            </p:cNvPr>
            <p:cNvSpPr txBox="1"/>
            <p:nvPr/>
          </p:nvSpPr>
          <p:spPr>
            <a:xfrm>
              <a:off x="5450654" y="105567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Idræt og </a:t>
              </a:r>
              <a:r>
                <a:rPr lang="da-DK" sz="800" kern="1200" err="1"/>
                <a:t>Folkeoplys-ning</a:t>
              </a:r>
              <a:endParaRPr lang="da-DK" sz="800" kern="1200"/>
            </a:p>
          </p:txBody>
        </p:sp>
      </p:grpSp>
      <p:grpSp>
        <p:nvGrpSpPr>
          <p:cNvPr id="139" name="Gruppe 138">
            <a:extLst>
              <a:ext uri="{FF2B5EF4-FFF2-40B4-BE49-F238E27FC236}">
                <a16:creationId xmlns:a16="http://schemas.microsoft.com/office/drawing/2014/main" id="{D6070D66-944C-4E26-FB20-3F51EE772532}"/>
              </a:ext>
            </a:extLst>
          </p:cNvPr>
          <p:cNvGrpSpPr/>
          <p:nvPr/>
        </p:nvGrpSpPr>
        <p:grpSpPr>
          <a:xfrm>
            <a:off x="2978792" y="2641151"/>
            <a:ext cx="739489" cy="369744"/>
            <a:chOff x="6517212" y="1055677"/>
            <a:chExt cx="739489" cy="369744"/>
          </a:xfrm>
          <a:solidFill>
            <a:srgbClr val="00B0F0"/>
          </a:solidFill>
        </p:grpSpPr>
        <p:sp>
          <p:nvSpPr>
            <p:cNvPr id="143" name="Rektangel 142">
              <a:extLst>
                <a:ext uri="{FF2B5EF4-FFF2-40B4-BE49-F238E27FC236}">
                  <a16:creationId xmlns:a16="http://schemas.microsoft.com/office/drawing/2014/main" id="{59258F6E-AE67-FEEB-ED4C-C7182F2F1D23}"/>
                </a:ext>
              </a:extLst>
            </p:cNvPr>
            <p:cNvSpPr/>
            <p:nvPr/>
          </p:nvSpPr>
          <p:spPr>
            <a:xfrm>
              <a:off x="6517212" y="105567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44" name="Tekstfelt 143">
              <a:extLst>
                <a:ext uri="{FF2B5EF4-FFF2-40B4-BE49-F238E27FC236}">
                  <a16:creationId xmlns:a16="http://schemas.microsoft.com/office/drawing/2014/main" id="{C7EF2F42-7A92-B65C-BBA7-0351BC8CF929}"/>
                </a:ext>
              </a:extLst>
            </p:cNvPr>
            <p:cNvSpPr txBox="1"/>
            <p:nvPr/>
          </p:nvSpPr>
          <p:spPr>
            <a:xfrm>
              <a:off x="6517212" y="105567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Borgerservice Kontrol og Ydelse</a:t>
              </a:r>
            </a:p>
          </p:txBody>
        </p:sp>
      </p:grpSp>
      <p:grpSp>
        <p:nvGrpSpPr>
          <p:cNvPr id="140" name="Gruppe 139">
            <a:extLst>
              <a:ext uri="{FF2B5EF4-FFF2-40B4-BE49-F238E27FC236}">
                <a16:creationId xmlns:a16="http://schemas.microsoft.com/office/drawing/2014/main" id="{50289E11-04AC-C191-5A00-3BEABB52E809}"/>
              </a:ext>
            </a:extLst>
          </p:cNvPr>
          <p:cNvGrpSpPr/>
          <p:nvPr/>
        </p:nvGrpSpPr>
        <p:grpSpPr>
          <a:xfrm>
            <a:off x="2978792" y="3166188"/>
            <a:ext cx="739489" cy="369744"/>
            <a:chOff x="6517212" y="1580714"/>
            <a:chExt cx="739489" cy="369744"/>
          </a:xfrm>
          <a:solidFill>
            <a:srgbClr val="0070C0"/>
          </a:solidFill>
        </p:grpSpPr>
        <p:sp>
          <p:nvSpPr>
            <p:cNvPr id="141" name="Rektangel 140">
              <a:extLst>
                <a:ext uri="{FF2B5EF4-FFF2-40B4-BE49-F238E27FC236}">
                  <a16:creationId xmlns:a16="http://schemas.microsoft.com/office/drawing/2014/main" id="{4365FF9C-EB9B-1DAC-C269-55BE3BF7E182}"/>
                </a:ext>
              </a:extLst>
            </p:cNvPr>
            <p:cNvSpPr/>
            <p:nvPr/>
          </p:nvSpPr>
          <p:spPr>
            <a:xfrm>
              <a:off x="6517212" y="1580714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42" name="Tekstfelt 141">
              <a:extLst>
                <a:ext uri="{FF2B5EF4-FFF2-40B4-BE49-F238E27FC236}">
                  <a16:creationId xmlns:a16="http://schemas.microsoft.com/office/drawing/2014/main" id="{DDC84348-C5E8-C5BF-9E52-A9008DFCC30E}"/>
                </a:ext>
              </a:extLst>
            </p:cNvPr>
            <p:cNvSpPr txBox="1"/>
            <p:nvPr/>
          </p:nvSpPr>
          <p:spPr>
            <a:xfrm>
              <a:off x="6517212" y="1580714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Jobcenter</a:t>
              </a:r>
            </a:p>
          </p:txBody>
        </p:sp>
      </p:grpSp>
      <p:grpSp>
        <p:nvGrpSpPr>
          <p:cNvPr id="145" name="Gruppe 144">
            <a:extLst>
              <a:ext uri="{FF2B5EF4-FFF2-40B4-BE49-F238E27FC236}">
                <a16:creationId xmlns:a16="http://schemas.microsoft.com/office/drawing/2014/main" id="{A43CF1FA-C1B0-DFF9-C162-0BF0FF30D952}"/>
              </a:ext>
            </a:extLst>
          </p:cNvPr>
          <p:cNvGrpSpPr/>
          <p:nvPr/>
        </p:nvGrpSpPr>
        <p:grpSpPr>
          <a:xfrm>
            <a:off x="1971262" y="2649556"/>
            <a:ext cx="739489" cy="369744"/>
            <a:chOff x="7568826" y="1055677"/>
            <a:chExt cx="739489" cy="369744"/>
          </a:xfrm>
          <a:solidFill>
            <a:srgbClr val="00B0F0"/>
          </a:solidFill>
        </p:grpSpPr>
        <p:sp>
          <p:nvSpPr>
            <p:cNvPr id="158" name="Rektangel 157">
              <a:extLst>
                <a:ext uri="{FF2B5EF4-FFF2-40B4-BE49-F238E27FC236}">
                  <a16:creationId xmlns:a16="http://schemas.microsoft.com/office/drawing/2014/main" id="{0864972E-CFF0-F28A-35A8-2F9F5D3294B0}"/>
                </a:ext>
              </a:extLst>
            </p:cNvPr>
            <p:cNvSpPr/>
            <p:nvPr/>
          </p:nvSpPr>
          <p:spPr>
            <a:xfrm>
              <a:off x="7568826" y="105567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59" name="Tekstfelt 158">
              <a:extLst>
                <a:ext uri="{FF2B5EF4-FFF2-40B4-BE49-F238E27FC236}">
                  <a16:creationId xmlns:a16="http://schemas.microsoft.com/office/drawing/2014/main" id="{9D44D1AC-208C-AAF9-7ABE-4372AFC9CF31}"/>
                </a:ext>
              </a:extLst>
            </p:cNvPr>
            <p:cNvSpPr txBox="1"/>
            <p:nvPr/>
          </p:nvSpPr>
          <p:spPr>
            <a:xfrm>
              <a:off x="7568826" y="105567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Byplan</a:t>
              </a:r>
            </a:p>
          </p:txBody>
        </p:sp>
      </p:grpSp>
      <p:grpSp>
        <p:nvGrpSpPr>
          <p:cNvPr id="146" name="Gruppe 145">
            <a:extLst>
              <a:ext uri="{FF2B5EF4-FFF2-40B4-BE49-F238E27FC236}">
                <a16:creationId xmlns:a16="http://schemas.microsoft.com/office/drawing/2014/main" id="{0CD4B8A3-A297-9D5A-8189-C48E1C06C276}"/>
              </a:ext>
            </a:extLst>
          </p:cNvPr>
          <p:cNvGrpSpPr/>
          <p:nvPr/>
        </p:nvGrpSpPr>
        <p:grpSpPr>
          <a:xfrm>
            <a:off x="1971262" y="3174593"/>
            <a:ext cx="739489" cy="369744"/>
            <a:chOff x="7568826" y="1580714"/>
            <a:chExt cx="739489" cy="369744"/>
          </a:xfrm>
          <a:solidFill>
            <a:srgbClr val="00B0F0"/>
          </a:solidFill>
        </p:grpSpPr>
        <p:sp>
          <p:nvSpPr>
            <p:cNvPr id="156" name="Rektangel 155">
              <a:extLst>
                <a:ext uri="{FF2B5EF4-FFF2-40B4-BE49-F238E27FC236}">
                  <a16:creationId xmlns:a16="http://schemas.microsoft.com/office/drawing/2014/main" id="{FF1D4F84-BFC7-6527-4B4C-FF7E9349D25F}"/>
                </a:ext>
              </a:extLst>
            </p:cNvPr>
            <p:cNvSpPr/>
            <p:nvPr/>
          </p:nvSpPr>
          <p:spPr>
            <a:xfrm>
              <a:off x="7568826" y="1580714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57" name="Tekstfelt 156">
              <a:extLst>
                <a:ext uri="{FF2B5EF4-FFF2-40B4-BE49-F238E27FC236}">
                  <a16:creationId xmlns:a16="http://schemas.microsoft.com/office/drawing/2014/main" id="{6B4B62FB-0E30-F9C1-7B7E-672D24862CF5}"/>
                </a:ext>
              </a:extLst>
            </p:cNvPr>
            <p:cNvSpPr txBox="1"/>
            <p:nvPr/>
          </p:nvSpPr>
          <p:spPr>
            <a:xfrm>
              <a:off x="7568826" y="1580714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Byg</a:t>
              </a:r>
            </a:p>
          </p:txBody>
        </p:sp>
      </p:grpSp>
      <p:grpSp>
        <p:nvGrpSpPr>
          <p:cNvPr id="147" name="Gruppe 146">
            <a:extLst>
              <a:ext uri="{FF2B5EF4-FFF2-40B4-BE49-F238E27FC236}">
                <a16:creationId xmlns:a16="http://schemas.microsoft.com/office/drawing/2014/main" id="{E6259335-3DF5-96B8-D57E-909F75B26815}"/>
              </a:ext>
            </a:extLst>
          </p:cNvPr>
          <p:cNvGrpSpPr/>
          <p:nvPr/>
        </p:nvGrpSpPr>
        <p:grpSpPr>
          <a:xfrm>
            <a:off x="1971262" y="3699631"/>
            <a:ext cx="739489" cy="369744"/>
            <a:chOff x="7568826" y="2105752"/>
            <a:chExt cx="739489" cy="369744"/>
          </a:xfrm>
          <a:solidFill>
            <a:srgbClr val="00B0F0"/>
          </a:solidFill>
        </p:grpSpPr>
        <p:sp>
          <p:nvSpPr>
            <p:cNvPr id="154" name="Rektangel 153">
              <a:extLst>
                <a:ext uri="{FF2B5EF4-FFF2-40B4-BE49-F238E27FC236}">
                  <a16:creationId xmlns:a16="http://schemas.microsoft.com/office/drawing/2014/main" id="{7860876C-09D7-04C9-4B66-5BD546BCA4E2}"/>
                </a:ext>
              </a:extLst>
            </p:cNvPr>
            <p:cNvSpPr/>
            <p:nvPr/>
          </p:nvSpPr>
          <p:spPr>
            <a:xfrm>
              <a:off x="7568826" y="2105752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55" name="Tekstfelt 154">
              <a:extLst>
                <a:ext uri="{FF2B5EF4-FFF2-40B4-BE49-F238E27FC236}">
                  <a16:creationId xmlns:a16="http://schemas.microsoft.com/office/drawing/2014/main" id="{856CB596-0798-4443-D5B0-6E2DA2285D08}"/>
                </a:ext>
              </a:extLst>
            </p:cNvPr>
            <p:cNvSpPr txBox="1"/>
            <p:nvPr/>
          </p:nvSpPr>
          <p:spPr>
            <a:xfrm>
              <a:off x="7568826" y="2105752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Klima og Erhverv</a:t>
              </a:r>
            </a:p>
          </p:txBody>
        </p:sp>
      </p:grpSp>
      <p:grpSp>
        <p:nvGrpSpPr>
          <p:cNvPr id="148" name="Gruppe 147">
            <a:extLst>
              <a:ext uri="{FF2B5EF4-FFF2-40B4-BE49-F238E27FC236}">
                <a16:creationId xmlns:a16="http://schemas.microsoft.com/office/drawing/2014/main" id="{E503ED54-F54C-022E-AB89-BD7A3E510697}"/>
              </a:ext>
            </a:extLst>
          </p:cNvPr>
          <p:cNvGrpSpPr/>
          <p:nvPr/>
        </p:nvGrpSpPr>
        <p:grpSpPr>
          <a:xfrm>
            <a:off x="1971262" y="4224669"/>
            <a:ext cx="739489" cy="369744"/>
            <a:chOff x="7568826" y="2630790"/>
            <a:chExt cx="739489" cy="369744"/>
          </a:xfrm>
          <a:solidFill>
            <a:srgbClr val="00B0F0"/>
          </a:solidFill>
        </p:grpSpPr>
        <p:sp>
          <p:nvSpPr>
            <p:cNvPr id="152" name="Rektangel 151">
              <a:extLst>
                <a:ext uri="{FF2B5EF4-FFF2-40B4-BE49-F238E27FC236}">
                  <a16:creationId xmlns:a16="http://schemas.microsoft.com/office/drawing/2014/main" id="{CD2DF949-8872-181C-4205-7EAA0CEB0B28}"/>
                </a:ext>
              </a:extLst>
            </p:cNvPr>
            <p:cNvSpPr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53" name="Tekstfelt 152">
              <a:extLst>
                <a:ext uri="{FF2B5EF4-FFF2-40B4-BE49-F238E27FC236}">
                  <a16:creationId xmlns:a16="http://schemas.microsoft.com/office/drawing/2014/main" id="{0440441E-EB47-0A6A-23C3-079E101FC10B}"/>
                </a:ext>
              </a:extLst>
            </p:cNvPr>
            <p:cNvSpPr txBox="1"/>
            <p:nvPr/>
          </p:nvSpPr>
          <p:spPr>
            <a:xfrm>
              <a:off x="7568826" y="2630790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IT og Digitalisering</a:t>
              </a:r>
            </a:p>
          </p:txBody>
        </p:sp>
      </p:grpSp>
      <p:grpSp>
        <p:nvGrpSpPr>
          <p:cNvPr id="149" name="Gruppe 148">
            <a:extLst>
              <a:ext uri="{FF2B5EF4-FFF2-40B4-BE49-F238E27FC236}">
                <a16:creationId xmlns:a16="http://schemas.microsoft.com/office/drawing/2014/main" id="{C142CA8A-549B-7A20-508C-E5970E2866BB}"/>
              </a:ext>
            </a:extLst>
          </p:cNvPr>
          <p:cNvGrpSpPr/>
          <p:nvPr/>
        </p:nvGrpSpPr>
        <p:grpSpPr>
          <a:xfrm>
            <a:off x="1971262" y="4749706"/>
            <a:ext cx="739489" cy="369744"/>
            <a:chOff x="7568826" y="3155827"/>
            <a:chExt cx="739489" cy="369744"/>
          </a:xfrm>
          <a:solidFill>
            <a:srgbClr val="00B0F0"/>
          </a:solidFill>
        </p:grpSpPr>
        <p:sp>
          <p:nvSpPr>
            <p:cNvPr id="150" name="Rektangel 149">
              <a:extLst>
                <a:ext uri="{FF2B5EF4-FFF2-40B4-BE49-F238E27FC236}">
                  <a16:creationId xmlns:a16="http://schemas.microsoft.com/office/drawing/2014/main" id="{445F53FB-0E9F-C9D7-EE66-74B00EFA728E}"/>
                </a:ext>
              </a:extLst>
            </p:cNvPr>
            <p:cNvSpPr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51" name="Tekstfelt 150">
              <a:extLst>
                <a:ext uri="{FF2B5EF4-FFF2-40B4-BE49-F238E27FC236}">
                  <a16:creationId xmlns:a16="http://schemas.microsoft.com/office/drawing/2014/main" id="{A0594DBB-9FE3-E0C7-0971-04FA94695A7F}"/>
                </a:ext>
              </a:extLst>
            </p:cNvPr>
            <p:cNvSpPr txBox="1"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Sekretariat for By og Fællesskab</a:t>
              </a:r>
            </a:p>
          </p:txBody>
        </p:sp>
      </p:grpSp>
      <p:cxnSp>
        <p:nvCxnSpPr>
          <p:cNvPr id="161" name="Lige forbindelse 160">
            <a:extLst>
              <a:ext uri="{FF2B5EF4-FFF2-40B4-BE49-F238E27FC236}">
                <a16:creationId xmlns:a16="http://schemas.microsoft.com/office/drawing/2014/main" id="{757EF53C-2319-2DB9-17F2-39867A4879A9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4540927" y="952434"/>
            <a:ext cx="0" cy="21009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Lige forbindelse 166">
            <a:extLst>
              <a:ext uri="{FF2B5EF4-FFF2-40B4-BE49-F238E27FC236}">
                <a16:creationId xmlns:a16="http://schemas.microsoft.com/office/drawing/2014/main" id="{4BC1794B-B71A-A888-87A7-42FD56A5E1E1}"/>
              </a:ext>
            </a:extLst>
          </p:cNvPr>
          <p:cNvCxnSpPr>
            <a:cxnSpLocks/>
            <a:stCxn id="20" idx="2"/>
          </p:cNvCxnSpPr>
          <p:nvPr/>
        </p:nvCxnSpPr>
        <p:spPr>
          <a:xfrm>
            <a:off x="8129238" y="1619414"/>
            <a:ext cx="3192" cy="27187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Lige forbindelse 169">
            <a:extLst>
              <a:ext uri="{FF2B5EF4-FFF2-40B4-BE49-F238E27FC236}">
                <a16:creationId xmlns:a16="http://schemas.microsoft.com/office/drawing/2014/main" id="{58DD3D07-F840-D38E-BD28-1E3C24FBDC70}"/>
              </a:ext>
            </a:extLst>
          </p:cNvPr>
          <p:cNvCxnSpPr>
            <a:cxnSpLocks/>
            <a:stCxn id="24" idx="2"/>
          </p:cNvCxnSpPr>
          <p:nvPr/>
        </p:nvCxnSpPr>
        <p:spPr>
          <a:xfrm flipH="1">
            <a:off x="5657182" y="1619414"/>
            <a:ext cx="1" cy="23746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Lige forbindelse 172">
            <a:extLst>
              <a:ext uri="{FF2B5EF4-FFF2-40B4-BE49-F238E27FC236}">
                <a16:creationId xmlns:a16="http://schemas.microsoft.com/office/drawing/2014/main" id="{65193C36-B491-BF20-0725-07EC1A89885E}"/>
              </a:ext>
            </a:extLst>
          </p:cNvPr>
          <p:cNvCxnSpPr>
            <a:cxnSpLocks/>
            <a:stCxn id="37" idx="3"/>
          </p:cNvCxnSpPr>
          <p:nvPr/>
        </p:nvCxnSpPr>
        <p:spPr>
          <a:xfrm>
            <a:off x="3713984" y="1439007"/>
            <a:ext cx="138925" cy="237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Lige forbindelse 182">
            <a:extLst>
              <a:ext uri="{FF2B5EF4-FFF2-40B4-BE49-F238E27FC236}">
                <a16:creationId xmlns:a16="http://schemas.microsoft.com/office/drawing/2014/main" id="{B1A4D913-CA57-17C4-77EA-78C8084892E8}"/>
              </a:ext>
            </a:extLst>
          </p:cNvPr>
          <p:cNvCxnSpPr>
            <a:cxnSpLocks/>
            <a:stCxn id="40" idx="3"/>
          </p:cNvCxnSpPr>
          <p:nvPr/>
        </p:nvCxnSpPr>
        <p:spPr>
          <a:xfrm>
            <a:off x="2704569" y="1439748"/>
            <a:ext cx="154460" cy="28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Lige forbindelse 184">
            <a:extLst>
              <a:ext uri="{FF2B5EF4-FFF2-40B4-BE49-F238E27FC236}">
                <a16:creationId xmlns:a16="http://schemas.microsoft.com/office/drawing/2014/main" id="{9A7F186F-1049-08ED-7947-32FA851CB67C}"/>
              </a:ext>
            </a:extLst>
          </p:cNvPr>
          <p:cNvCxnSpPr>
            <a:cxnSpLocks/>
          </p:cNvCxnSpPr>
          <p:nvPr/>
        </p:nvCxnSpPr>
        <p:spPr>
          <a:xfrm>
            <a:off x="2859029" y="1441155"/>
            <a:ext cx="0" cy="454349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Lige forbindelse 189">
            <a:extLst>
              <a:ext uri="{FF2B5EF4-FFF2-40B4-BE49-F238E27FC236}">
                <a16:creationId xmlns:a16="http://schemas.microsoft.com/office/drawing/2014/main" id="{F86F6092-25C8-011A-26F0-5BF912501BB9}"/>
              </a:ext>
            </a:extLst>
          </p:cNvPr>
          <p:cNvCxnSpPr>
            <a:cxnSpLocks/>
          </p:cNvCxnSpPr>
          <p:nvPr/>
        </p:nvCxnSpPr>
        <p:spPr>
          <a:xfrm>
            <a:off x="2697940" y="2836313"/>
            <a:ext cx="154460" cy="28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Lige forbindelse 190">
            <a:extLst>
              <a:ext uri="{FF2B5EF4-FFF2-40B4-BE49-F238E27FC236}">
                <a16:creationId xmlns:a16="http://schemas.microsoft.com/office/drawing/2014/main" id="{1783349F-1B60-072F-B030-98B7DD48BA44}"/>
              </a:ext>
            </a:extLst>
          </p:cNvPr>
          <p:cNvCxnSpPr>
            <a:cxnSpLocks/>
          </p:cNvCxnSpPr>
          <p:nvPr/>
        </p:nvCxnSpPr>
        <p:spPr>
          <a:xfrm>
            <a:off x="2704569" y="3359117"/>
            <a:ext cx="154460" cy="28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Lige forbindelse 191">
            <a:extLst>
              <a:ext uri="{FF2B5EF4-FFF2-40B4-BE49-F238E27FC236}">
                <a16:creationId xmlns:a16="http://schemas.microsoft.com/office/drawing/2014/main" id="{BEE4688D-3302-6797-8B25-1F94BB6D2EB2}"/>
              </a:ext>
            </a:extLst>
          </p:cNvPr>
          <p:cNvCxnSpPr>
            <a:cxnSpLocks/>
          </p:cNvCxnSpPr>
          <p:nvPr/>
        </p:nvCxnSpPr>
        <p:spPr>
          <a:xfrm>
            <a:off x="2711199" y="3891141"/>
            <a:ext cx="154460" cy="28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Lige forbindelse 192">
            <a:extLst>
              <a:ext uri="{FF2B5EF4-FFF2-40B4-BE49-F238E27FC236}">
                <a16:creationId xmlns:a16="http://schemas.microsoft.com/office/drawing/2014/main" id="{660F0364-4F7D-100D-8C20-153530693BA7}"/>
              </a:ext>
            </a:extLst>
          </p:cNvPr>
          <p:cNvCxnSpPr>
            <a:cxnSpLocks/>
          </p:cNvCxnSpPr>
          <p:nvPr/>
        </p:nvCxnSpPr>
        <p:spPr>
          <a:xfrm>
            <a:off x="2711199" y="4421758"/>
            <a:ext cx="154460" cy="28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Lige forbindelse 193">
            <a:extLst>
              <a:ext uri="{FF2B5EF4-FFF2-40B4-BE49-F238E27FC236}">
                <a16:creationId xmlns:a16="http://schemas.microsoft.com/office/drawing/2014/main" id="{768D615D-24DD-1DED-69E3-E0DAB6EE2B7A}"/>
              </a:ext>
            </a:extLst>
          </p:cNvPr>
          <p:cNvCxnSpPr>
            <a:cxnSpLocks/>
          </p:cNvCxnSpPr>
          <p:nvPr/>
        </p:nvCxnSpPr>
        <p:spPr>
          <a:xfrm>
            <a:off x="2718787" y="4943757"/>
            <a:ext cx="154460" cy="28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Lige forbindelse 194">
            <a:extLst>
              <a:ext uri="{FF2B5EF4-FFF2-40B4-BE49-F238E27FC236}">
                <a16:creationId xmlns:a16="http://schemas.microsoft.com/office/drawing/2014/main" id="{D5E6CCDC-1545-269E-7CFF-6FC31176ACF5}"/>
              </a:ext>
            </a:extLst>
          </p:cNvPr>
          <p:cNvCxnSpPr>
            <a:cxnSpLocks/>
            <a:endCxn id="34" idx="1"/>
          </p:cNvCxnSpPr>
          <p:nvPr/>
        </p:nvCxnSpPr>
        <p:spPr>
          <a:xfrm>
            <a:off x="848311" y="1441377"/>
            <a:ext cx="14022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Lige forbindelse 195">
            <a:extLst>
              <a:ext uri="{FF2B5EF4-FFF2-40B4-BE49-F238E27FC236}">
                <a16:creationId xmlns:a16="http://schemas.microsoft.com/office/drawing/2014/main" id="{1D119241-504B-02C4-D915-E2903847B5A3}"/>
              </a:ext>
            </a:extLst>
          </p:cNvPr>
          <p:cNvCxnSpPr>
            <a:cxnSpLocks/>
          </p:cNvCxnSpPr>
          <p:nvPr/>
        </p:nvCxnSpPr>
        <p:spPr>
          <a:xfrm>
            <a:off x="832031" y="1439432"/>
            <a:ext cx="0" cy="189682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Lige forbindelse 198">
            <a:extLst>
              <a:ext uri="{FF2B5EF4-FFF2-40B4-BE49-F238E27FC236}">
                <a16:creationId xmlns:a16="http://schemas.microsoft.com/office/drawing/2014/main" id="{EEC133E4-466E-9A35-C03B-DAAD212D5EE4}"/>
              </a:ext>
            </a:extLst>
          </p:cNvPr>
          <p:cNvCxnSpPr>
            <a:cxnSpLocks/>
          </p:cNvCxnSpPr>
          <p:nvPr/>
        </p:nvCxnSpPr>
        <p:spPr>
          <a:xfrm>
            <a:off x="827440" y="2812750"/>
            <a:ext cx="154460" cy="28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Lige forbindelse 199">
            <a:extLst>
              <a:ext uri="{FF2B5EF4-FFF2-40B4-BE49-F238E27FC236}">
                <a16:creationId xmlns:a16="http://schemas.microsoft.com/office/drawing/2014/main" id="{C224AB1D-B0C1-29A1-4707-3AF209761CB1}"/>
              </a:ext>
            </a:extLst>
          </p:cNvPr>
          <p:cNvCxnSpPr>
            <a:cxnSpLocks/>
          </p:cNvCxnSpPr>
          <p:nvPr/>
        </p:nvCxnSpPr>
        <p:spPr>
          <a:xfrm>
            <a:off x="822569" y="3326730"/>
            <a:ext cx="154460" cy="281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Lige forbindelse 203">
            <a:extLst>
              <a:ext uri="{FF2B5EF4-FFF2-40B4-BE49-F238E27FC236}">
                <a16:creationId xmlns:a16="http://schemas.microsoft.com/office/drawing/2014/main" id="{3517E2FD-2CE1-DA06-91A2-68BFF1F863EA}"/>
              </a:ext>
            </a:extLst>
          </p:cNvPr>
          <p:cNvCxnSpPr>
            <a:cxnSpLocks/>
          </p:cNvCxnSpPr>
          <p:nvPr/>
        </p:nvCxnSpPr>
        <p:spPr>
          <a:xfrm flipH="1">
            <a:off x="3849282" y="1427881"/>
            <a:ext cx="3627" cy="192317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Lige forbindelse 206">
            <a:extLst>
              <a:ext uri="{FF2B5EF4-FFF2-40B4-BE49-F238E27FC236}">
                <a16:creationId xmlns:a16="http://schemas.microsoft.com/office/drawing/2014/main" id="{01B5422E-F214-9DE9-A355-EC62427C2A6F}"/>
              </a:ext>
            </a:extLst>
          </p:cNvPr>
          <p:cNvCxnSpPr>
            <a:cxnSpLocks/>
          </p:cNvCxnSpPr>
          <p:nvPr/>
        </p:nvCxnSpPr>
        <p:spPr>
          <a:xfrm>
            <a:off x="3726465" y="2843613"/>
            <a:ext cx="138925" cy="237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Lige forbindelse 207">
            <a:extLst>
              <a:ext uri="{FF2B5EF4-FFF2-40B4-BE49-F238E27FC236}">
                <a16:creationId xmlns:a16="http://schemas.microsoft.com/office/drawing/2014/main" id="{753446A8-2CE4-C89D-E1DB-3621286D9A6C}"/>
              </a:ext>
            </a:extLst>
          </p:cNvPr>
          <p:cNvCxnSpPr>
            <a:cxnSpLocks/>
            <a:stCxn id="141" idx="3"/>
          </p:cNvCxnSpPr>
          <p:nvPr/>
        </p:nvCxnSpPr>
        <p:spPr>
          <a:xfrm>
            <a:off x="3718281" y="3351060"/>
            <a:ext cx="130698" cy="805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Lige forbindelse 210">
            <a:extLst>
              <a:ext uri="{FF2B5EF4-FFF2-40B4-BE49-F238E27FC236}">
                <a16:creationId xmlns:a16="http://schemas.microsoft.com/office/drawing/2014/main" id="{BDAB0465-2F52-09D3-30B7-E7476F2EE348}"/>
              </a:ext>
            </a:extLst>
          </p:cNvPr>
          <p:cNvCxnSpPr>
            <a:cxnSpLocks/>
          </p:cNvCxnSpPr>
          <p:nvPr/>
        </p:nvCxnSpPr>
        <p:spPr>
          <a:xfrm>
            <a:off x="1814807" y="1441155"/>
            <a:ext cx="0" cy="262822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Lige forbindelse 212">
            <a:extLst>
              <a:ext uri="{FF2B5EF4-FFF2-40B4-BE49-F238E27FC236}">
                <a16:creationId xmlns:a16="http://schemas.microsoft.com/office/drawing/2014/main" id="{0698F314-6900-3E03-0EA0-AA8D7CE7DE2D}"/>
              </a:ext>
            </a:extLst>
          </p:cNvPr>
          <p:cNvCxnSpPr>
            <a:cxnSpLocks/>
            <a:stCxn id="138" idx="3"/>
          </p:cNvCxnSpPr>
          <p:nvPr/>
        </p:nvCxnSpPr>
        <p:spPr>
          <a:xfrm>
            <a:off x="1728025" y="4056676"/>
            <a:ext cx="8678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Lige forbindelse 216">
            <a:extLst>
              <a:ext uri="{FF2B5EF4-FFF2-40B4-BE49-F238E27FC236}">
                <a16:creationId xmlns:a16="http://schemas.microsoft.com/office/drawing/2014/main" id="{090A8AC9-C5A6-8FA6-9D59-6F4F619CB0CE}"/>
              </a:ext>
            </a:extLst>
          </p:cNvPr>
          <p:cNvCxnSpPr>
            <a:cxnSpLocks/>
          </p:cNvCxnSpPr>
          <p:nvPr/>
        </p:nvCxnSpPr>
        <p:spPr>
          <a:xfrm>
            <a:off x="1728025" y="1441155"/>
            <a:ext cx="8678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Lige forbindelse 219">
            <a:extLst>
              <a:ext uri="{FF2B5EF4-FFF2-40B4-BE49-F238E27FC236}">
                <a16:creationId xmlns:a16="http://schemas.microsoft.com/office/drawing/2014/main" id="{2F71BD2E-D892-9822-1826-DE5718C7A29B}"/>
              </a:ext>
            </a:extLst>
          </p:cNvPr>
          <p:cNvCxnSpPr>
            <a:cxnSpLocks/>
          </p:cNvCxnSpPr>
          <p:nvPr/>
        </p:nvCxnSpPr>
        <p:spPr>
          <a:xfrm flipH="1">
            <a:off x="4776119" y="1856876"/>
            <a:ext cx="175155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Lige forbindelse 222">
            <a:extLst>
              <a:ext uri="{FF2B5EF4-FFF2-40B4-BE49-F238E27FC236}">
                <a16:creationId xmlns:a16="http://schemas.microsoft.com/office/drawing/2014/main" id="{AC62AFD6-6682-4FDF-CF9F-FC01357A9875}"/>
              </a:ext>
            </a:extLst>
          </p:cNvPr>
          <p:cNvCxnSpPr>
            <a:cxnSpLocks/>
            <a:endCxn id="49" idx="0"/>
          </p:cNvCxnSpPr>
          <p:nvPr/>
        </p:nvCxnSpPr>
        <p:spPr>
          <a:xfrm>
            <a:off x="4762400" y="1856692"/>
            <a:ext cx="0" cy="11419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Lige forbindelse 225">
            <a:extLst>
              <a:ext uri="{FF2B5EF4-FFF2-40B4-BE49-F238E27FC236}">
                <a16:creationId xmlns:a16="http://schemas.microsoft.com/office/drawing/2014/main" id="{9B4206DE-8C31-6C15-DE55-11EC4C98E628}"/>
              </a:ext>
            </a:extLst>
          </p:cNvPr>
          <p:cNvCxnSpPr>
            <a:cxnSpLocks/>
          </p:cNvCxnSpPr>
          <p:nvPr/>
        </p:nvCxnSpPr>
        <p:spPr>
          <a:xfrm>
            <a:off x="6527672" y="1851368"/>
            <a:ext cx="0" cy="11419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Lige forbindelse 226">
            <a:extLst>
              <a:ext uri="{FF2B5EF4-FFF2-40B4-BE49-F238E27FC236}">
                <a16:creationId xmlns:a16="http://schemas.microsoft.com/office/drawing/2014/main" id="{52422FF7-BEB5-187D-3FA6-FC549177C84A}"/>
              </a:ext>
            </a:extLst>
          </p:cNvPr>
          <p:cNvCxnSpPr>
            <a:cxnSpLocks/>
          </p:cNvCxnSpPr>
          <p:nvPr/>
        </p:nvCxnSpPr>
        <p:spPr>
          <a:xfrm flipH="1">
            <a:off x="7675320" y="1851368"/>
            <a:ext cx="92559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Lige forbindelse 228">
            <a:extLst>
              <a:ext uri="{FF2B5EF4-FFF2-40B4-BE49-F238E27FC236}">
                <a16:creationId xmlns:a16="http://schemas.microsoft.com/office/drawing/2014/main" id="{5F0C0BE9-4498-ECC7-B0F8-E144D5C3BA44}"/>
              </a:ext>
            </a:extLst>
          </p:cNvPr>
          <p:cNvCxnSpPr>
            <a:cxnSpLocks/>
            <a:endCxn id="54" idx="0"/>
          </p:cNvCxnSpPr>
          <p:nvPr/>
        </p:nvCxnSpPr>
        <p:spPr>
          <a:xfrm>
            <a:off x="7675321" y="1845688"/>
            <a:ext cx="0" cy="12519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Lige forbindelse 231">
            <a:extLst>
              <a:ext uri="{FF2B5EF4-FFF2-40B4-BE49-F238E27FC236}">
                <a16:creationId xmlns:a16="http://schemas.microsoft.com/office/drawing/2014/main" id="{367B4E37-B5AC-559B-A028-701B561670A3}"/>
              </a:ext>
            </a:extLst>
          </p:cNvPr>
          <p:cNvCxnSpPr>
            <a:cxnSpLocks/>
          </p:cNvCxnSpPr>
          <p:nvPr/>
        </p:nvCxnSpPr>
        <p:spPr>
          <a:xfrm>
            <a:off x="8600913" y="1845688"/>
            <a:ext cx="0" cy="12519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Lige forbindelse 232">
            <a:extLst>
              <a:ext uri="{FF2B5EF4-FFF2-40B4-BE49-F238E27FC236}">
                <a16:creationId xmlns:a16="http://schemas.microsoft.com/office/drawing/2014/main" id="{8076D68C-65AA-F448-9497-73D0D60347A0}"/>
              </a:ext>
            </a:extLst>
          </p:cNvPr>
          <p:cNvCxnSpPr>
            <a:cxnSpLocks/>
          </p:cNvCxnSpPr>
          <p:nvPr/>
        </p:nvCxnSpPr>
        <p:spPr>
          <a:xfrm flipH="1">
            <a:off x="8120033" y="1856692"/>
            <a:ext cx="9204" cy="412796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Lige forbindelse 233">
            <a:extLst>
              <a:ext uri="{FF2B5EF4-FFF2-40B4-BE49-F238E27FC236}">
                <a16:creationId xmlns:a16="http://schemas.microsoft.com/office/drawing/2014/main" id="{149EEBEB-BE54-038F-8B52-3F278563EDD8}"/>
              </a:ext>
            </a:extLst>
          </p:cNvPr>
          <p:cNvCxnSpPr>
            <a:cxnSpLocks/>
            <a:stCxn id="123" idx="3"/>
            <a:endCxn id="127" idx="1"/>
          </p:cNvCxnSpPr>
          <p:nvPr/>
        </p:nvCxnSpPr>
        <p:spPr>
          <a:xfrm>
            <a:off x="8045064" y="4404016"/>
            <a:ext cx="152154" cy="117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Lige forbindelse 236">
            <a:extLst>
              <a:ext uri="{FF2B5EF4-FFF2-40B4-BE49-F238E27FC236}">
                <a16:creationId xmlns:a16="http://schemas.microsoft.com/office/drawing/2014/main" id="{AA22ED33-27CB-A2C3-FA6F-1878DB142EA8}"/>
              </a:ext>
            </a:extLst>
          </p:cNvPr>
          <p:cNvCxnSpPr>
            <a:cxnSpLocks/>
            <a:stCxn id="119" idx="3"/>
            <a:endCxn id="117" idx="1"/>
          </p:cNvCxnSpPr>
          <p:nvPr/>
        </p:nvCxnSpPr>
        <p:spPr>
          <a:xfrm>
            <a:off x="8045064" y="4932392"/>
            <a:ext cx="15529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Lige forbindelse 239">
            <a:extLst>
              <a:ext uri="{FF2B5EF4-FFF2-40B4-BE49-F238E27FC236}">
                <a16:creationId xmlns:a16="http://schemas.microsoft.com/office/drawing/2014/main" id="{172E3680-5B2E-BFE2-0799-B44C9179234E}"/>
              </a:ext>
            </a:extLst>
          </p:cNvPr>
          <p:cNvCxnSpPr>
            <a:cxnSpLocks/>
            <a:stCxn id="129" idx="3"/>
            <a:endCxn id="121" idx="1"/>
          </p:cNvCxnSpPr>
          <p:nvPr/>
        </p:nvCxnSpPr>
        <p:spPr>
          <a:xfrm>
            <a:off x="8045064" y="5460768"/>
            <a:ext cx="146568" cy="14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Lige forbindelse 242">
            <a:extLst>
              <a:ext uri="{FF2B5EF4-FFF2-40B4-BE49-F238E27FC236}">
                <a16:creationId xmlns:a16="http://schemas.microsoft.com/office/drawing/2014/main" id="{D0A57CDE-0F48-DB90-0E51-D0DBFD65F0BE}"/>
              </a:ext>
            </a:extLst>
          </p:cNvPr>
          <p:cNvCxnSpPr>
            <a:cxnSpLocks/>
            <a:endCxn id="111" idx="1"/>
          </p:cNvCxnSpPr>
          <p:nvPr/>
        </p:nvCxnSpPr>
        <p:spPr>
          <a:xfrm flipV="1">
            <a:off x="7172738" y="2829403"/>
            <a:ext cx="132838" cy="691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Lige forbindelse 247">
            <a:extLst>
              <a:ext uri="{FF2B5EF4-FFF2-40B4-BE49-F238E27FC236}">
                <a16:creationId xmlns:a16="http://schemas.microsoft.com/office/drawing/2014/main" id="{A6B1EAA8-827C-3B58-E63D-3E3B6EA5A0DB}"/>
              </a:ext>
            </a:extLst>
          </p:cNvPr>
          <p:cNvCxnSpPr>
            <a:cxnSpLocks/>
            <a:endCxn id="109" idx="1"/>
          </p:cNvCxnSpPr>
          <p:nvPr/>
        </p:nvCxnSpPr>
        <p:spPr>
          <a:xfrm flipV="1">
            <a:off x="7172738" y="3354441"/>
            <a:ext cx="132838" cy="42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Lige forbindelse 253">
            <a:extLst>
              <a:ext uri="{FF2B5EF4-FFF2-40B4-BE49-F238E27FC236}">
                <a16:creationId xmlns:a16="http://schemas.microsoft.com/office/drawing/2014/main" id="{146EAC91-2154-CDF0-FD94-8E5168D02DBB}"/>
              </a:ext>
            </a:extLst>
          </p:cNvPr>
          <p:cNvCxnSpPr>
            <a:cxnSpLocks/>
          </p:cNvCxnSpPr>
          <p:nvPr/>
        </p:nvCxnSpPr>
        <p:spPr>
          <a:xfrm>
            <a:off x="7181769" y="2164480"/>
            <a:ext cx="3382" cy="119899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Lige forbindelse 257">
            <a:extLst>
              <a:ext uri="{FF2B5EF4-FFF2-40B4-BE49-F238E27FC236}">
                <a16:creationId xmlns:a16="http://schemas.microsoft.com/office/drawing/2014/main" id="{841E03F4-3BF3-25F4-12DD-4D8C0A3DB5A7}"/>
              </a:ext>
            </a:extLst>
          </p:cNvPr>
          <p:cNvCxnSpPr>
            <a:cxnSpLocks/>
            <a:endCxn id="53" idx="1"/>
          </p:cNvCxnSpPr>
          <p:nvPr/>
        </p:nvCxnSpPr>
        <p:spPr>
          <a:xfrm>
            <a:off x="7172738" y="2155755"/>
            <a:ext cx="13283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Lige forbindelse 261">
            <a:extLst>
              <a:ext uri="{FF2B5EF4-FFF2-40B4-BE49-F238E27FC236}">
                <a16:creationId xmlns:a16="http://schemas.microsoft.com/office/drawing/2014/main" id="{B9262E35-CF68-BEF8-9A2A-1251EE731816}"/>
              </a:ext>
            </a:extLst>
          </p:cNvPr>
          <p:cNvCxnSpPr>
            <a:cxnSpLocks/>
          </p:cNvCxnSpPr>
          <p:nvPr/>
        </p:nvCxnSpPr>
        <p:spPr>
          <a:xfrm flipV="1">
            <a:off x="4242391" y="2822053"/>
            <a:ext cx="132838" cy="691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Lige forbindelse 262">
            <a:extLst>
              <a:ext uri="{FF2B5EF4-FFF2-40B4-BE49-F238E27FC236}">
                <a16:creationId xmlns:a16="http://schemas.microsoft.com/office/drawing/2014/main" id="{023A2622-8A58-2ED0-B4D2-E3D42DAAC060}"/>
              </a:ext>
            </a:extLst>
          </p:cNvPr>
          <p:cNvCxnSpPr>
            <a:cxnSpLocks/>
          </p:cNvCxnSpPr>
          <p:nvPr/>
        </p:nvCxnSpPr>
        <p:spPr>
          <a:xfrm flipV="1">
            <a:off x="4242391" y="3347091"/>
            <a:ext cx="132838" cy="42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Lige forbindelse 263">
            <a:extLst>
              <a:ext uri="{FF2B5EF4-FFF2-40B4-BE49-F238E27FC236}">
                <a16:creationId xmlns:a16="http://schemas.microsoft.com/office/drawing/2014/main" id="{1EE508B2-C811-E9B6-1E0A-683F0105FF10}"/>
              </a:ext>
            </a:extLst>
          </p:cNvPr>
          <p:cNvCxnSpPr>
            <a:cxnSpLocks/>
          </p:cNvCxnSpPr>
          <p:nvPr/>
        </p:nvCxnSpPr>
        <p:spPr>
          <a:xfrm>
            <a:off x="4242391" y="2148405"/>
            <a:ext cx="0" cy="11953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Lige forbindelse 264">
            <a:extLst>
              <a:ext uri="{FF2B5EF4-FFF2-40B4-BE49-F238E27FC236}">
                <a16:creationId xmlns:a16="http://schemas.microsoft.com/office/drawing/2014/main" id="{1993201D-D4E2-5C92-B6F1-42641BCCA9C3}"/>
              </a:ext>
            </a:extLst>
          </p:cNvPr>
          <p:cNvCxnSpPr>
            <a:cxnSpLocks/>
          </p:cNvCxnSpPr>
          <p:nvPr/>
        </p:nvCxnSpPr>
        <p:spPr>
          <a:xfrm>
            <a:off x="4242391" y="2148405"/>
            <a:ext cx="13283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Lige forbindelse 265">
            <a:extLst>
              <a:ext uri="{FF2B5EF4-FFF2-40B4-BE49-F238E27FC236}">
                <a16:creationId xmlns:a16="http://schemas.microsoft.com/office/drawing/2014/main" id="{545AFE44-A30A-A9C1-EA43-2FDF43C2B86A}"/>
              </a:ext>
            </a:extLst>
          </p:cNvPr>
          <p:cNvCxnSpPr>
            <a:cxnSpLocks/>
          </p:cNvCxnSpPr>
          <p:nvPr/>
        </p:nvCxnSpPr>
        <p:spPr>
          <a:xfrm>
            <a:off x="7017358" y="2155087"/>
            <a:ext cx="20373" cy="330386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Lige forbindelse 267">
            <a:extLst>
              <a:ext uri="{FF2B5EF4-FFF2-40B4-BE49-F238E27FC236}">
                <a16:creationId xmlns:a16="http://schemas.microsoft.com/office/drawing/2014/main" id="{CEF7E197-DC3F-9ABD-9529-4BE06A453135}"/>
              </a:ext>
            </a:extLst>
          </p:cNvPr>
          <p:cNvCxnSpPr>
            <a:cxnSpLocks/>
            <a:stCxn id="45" idx="3"/>
          </p:cNvCxnSpPr>
          <p:nvPr/>
        </p:nvCxnSpPr>
        <p:spPr>
          <a:xfrm>
            <a:off x="6921709" y="2155755"/>
            <a:ext cx="9564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Lige forbindelse 278">
            <a:extLst>
              <a:ext uri="{FF2B5EF4-FFF2-40B4-BE49-F238E27FC236}">
                <a16:creationId xmlns:a16="http://schemas.microsoft.com/office/drawing/2014/main" id="{34B2B0B6-AF0B-4666-A83F-11E6FA62DDB9}"/>
              </a:ext>
            </a:extLst>
          </p:cNvPr>
          <p:cNvCxnSpPr>
            <a:cxnSpLocks/>
            <a:stCxn id="87" idx="3"/>
          </p:cNvCxnSpPr>
          <p:nvPr/>
        </p:nvCxnSpPr>
        <p:spPr>
          <a:xfrm>
            <a:off x="6921710" y="2834428"/>
            <a:ext cx="11890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Lige forbindelse 281">
            <a:extLst>
              <a:ext uri="{FF2B5EF4-FFF2-40B4-BE49-F238E27FC236}">
                <a16:creationId xmlns:a16="http://schemas.microsoft.com/office/drawing/2014/main" id="{B783D354-A1C6-5777-F679-228B65F54B37}"/>
              </a:ext>
            </a:extLst>
          </p:cNvPr>
          <p:cNvCxnSpPr>
            <a:cxnSpLocks/>
            <a:stCxn id="85" idx="3"/>
          </p:cNvCxnSpPr>
          <p:nvPr/>
        </p:nvCxnSpPr>
        <p:spPr>
          <a:xfrm>
            <a:off x="6921710" y="3359466"/>
            <a:ext cx="112427" cy="401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Lige forbindelse 286">
            <a:extLst>
              <a:ext uri="{FF2B5EF4-FFF2-40B4-BE49-F238E27FC236}">
                <a16:creationId xmlns:a16="http://schemas.microsoft.com/office/drawing/2014/main" id="{7CBFD02D-AE03-56F0-2837-6E8D3DA4A33E}"/>
              </a:ext>
            </a:extLst>
          </p:cNvPr>
          <p:cNvCxnSpPr>
            <a:cxnSpLocks/>
            <a:stCxn id="83" idx="3"/>
          </p:cNvCxnSpPr>
          <p:nvPr/>
        </p:nvCxnSpPr>
        <p:spPr>
          <a:xfrm>
            <a:off x="6921710" y="3884503"/>
            <a:ext cx="105834" cy="663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Lige forbindelse 292">
            <a:extLst>
              <a:ext uri="{FF2B5EF4-FFF2-40B4-BE49-F238E27FC236}">
                <a16:creationId xmlns:a16="http://schemas.microsoft.com/office/drawing/2014/main" id="{1487F3B8-6538-3CC3-0264-1E1207BC93BC}"/>
              </a:ext>
            </a:extLst>
          </p:cNvPr>
          <p:cNvCxnSpPr>
            <a:cxnSpLocks/>
            <a:stCxn id="81" idx="3"/>
          </p:cNvCxnSpPr>
          <p:nvPr/>
        </p:nvCxnSpPr>
        <p:spPr>
          <a:xfrm>
            <a:off x="6921710" y="4409541"/>
            <a:ext cx="118902" cy="534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Lige forbindelse 297">
            <a:extLst>
              <a:ext uri="{FF2B5EF4-FFF2-40B4-BE49-F238E27FC236}">
                <a16:creationId xmlns:a16="http://schemas.microsoft.com/office/drawing/2014/main" id="{D99AE632-EF91-F824-C7EF-6CE973A13DF1}"/>
              </a:ext>
            </a:extLst>
          </p:cNvPr>
          <p:cNvCxnSpPr>
            <a:cxnSpLocks/>
            <a:stCxn id="78" idx="3"/>
          </p:cNvCxnSpPr>
          <p:nvPr/>
        </p:nvCxnSpPr>
        <p:spPr>
          <a:xfrm>
            <a:off x="6921710" y="4934579"/>
            <a:ext cx="10583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Lige forbindelse 300">
            <a:extLst>
              <a:ext uri="{FF2B5EF4-FFF2-40B4-BE49-F238E27FC236}">
                <a16:creationId xmlns:a16="http://schemas.microsoft.com/office/drawing/2014/main" id="{95E13183-1265-BD44-1DA7-313EDD37B139}"/>
              </a:ext>
            </a:extLst>
          </p:cNvPr>
          <p:cNvCxnSpPr>
            <a:cxnSpLocks/>
            <a:stCxn id="77" idx="3"/>
          </p:cNvCxnSpPr>
          <p:nvPr/>
        </p:nvCxnSpPr>
        <p:spPr>
          <a:xfrm flipV="1">
            <a:off x="6921710" y="5458949"/>
            <a:ext cx="112427" cy="66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Lige forbindelse 305">
            <a:extLst>
              <a:ext uri="{FF2B5EF4-FFF2-40B4-BE49-F238E27FC236}">
                <a16:creationId xmlns:a16="http://schemas.microsoft.com/office/drawing/2014/main" id="{1B1966C9-C89D-EF53-D612-A81B8E6D5196}"/>
              </a:ext>
            </a:extLst>
          </p:cNvPr>
          <p:cNvCxnSpPr>
            <a:cxnSpLocks/>
          </p:cNvCxnSpPr>
          <p:nvPr/>
        </p:nvCxnSpPr>
        <p:spPr>
          <a:xfrm>
            <a:off x="6100870" y="2155755"/>
            <a:ext cx="34782" cy="434140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Lige forbindelse 306">
            <a:extLst>
              <a:ext uri="{FF2B5EF4-FFF2-40B4-BE49-F238E27FC236}">
                <a16:creationId xmlns:a16="http://schemas.microsoft.com/office/drawing/2014/main" id="{7C9CCFE8-3D74-9043-8DEF-261906C66255}"/>
              </a:ext>
            </a:extLst>
          </p:cNvPr>
          <p:cNvCxnSpPr>
            <a:cxnSpLocks/>
            <a:stCxn id="47" idx="3"/>
          </p:cNvCxnSpPr>
          <p:nvPr/>
        </p:nvCxnSpPr>
        <p:spPr>
          <a:xfrm>
            <a:off x="6026927" y="2155755"/>
            <a:ext cx="94316" cy="477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Lige forbindelse 307">
            <a:extLst>
              <a:ext uri="{FF2B5EF4-FFF2-40B4-BE49-F238E27FC236}">
                <a16:creationId xmlns:a16="http://schemas.microsoft.com/office/drawing/2014/main" id="{F3D96994-3AFC-9454-C1E1-7A6E6161E1DA}"/>
              </a:ext>
            </a:extLst>
          </p:cNvPr>
          <p:cNvCxnSpPr>
            <a:cxnSpLocks/>
            <a:stCxn id="101" idx="3"/>
          </p:cNvCxnSpPr>
          <p:nvPr/>
        </p:nvCxnSpPr>
        <p:spPr>
          <a:xfrm>
            <a:off x="6026927" y="2834428"/>
            <a:ext cx="7240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Lige forbindelse 308">
            <a:extLst>
              <a:ext uri="{FF2B5EF4-FFF2-40B4-BE49-F238E27FC236}">
                <a16:creationId xmlns:a16="http://schemas.microsoft.com/office/drawing/2014/main" id="{60158841-2978-1005-BB91-3338613A92F8}"/>
              </a:ext>
            </a:extLst>
          </p:cNvPr>
          <p:cNvCxnSpPr>
            <a:cxnSpLocks/>
            <a:stCxn id="98" idx="3"/>
          </p:cNvCxnSpPr>
          <p:nvPr/>
        </p:nvCxnSpPr>
        <p:spPr>
          <a:xfrm>
            <a:off x="6026927" y="3359466"/>
            <a:ext cx="72403" cy="534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Lige forbindelse 309">
            <a:extLst>
              <a:ext uri="{FF2B5EF4-FFF2-40B4-BE49-F238E27FC236}">
                <a16:creationId xmlns:a16="http://schemas.microsoft.com/office/drawing/2014/main" id="{15154ED7-80D6-3549-5451-32A9E2DB1922}"/>
              </a:ext>
            </a:extLst>
          </p:cNvPr>
          <p:cNvCxnSpPr>
            <a:cxnSpLocks/>
            <a:stCxn id="96" idx="3"/>
          </p:cNvCxnSpPr>
          <p:nvPr/>
        </p:nvCxnSpPr>
        <p:spPr>
          <a:xfrm>
            <a:off x="6026927" y="3884503"/>
            <a:ext cx="8771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Lige forbindelse 310">
            <a:extLst>
              <a:ext uri="{FF2B5EF4-FFF2-40B4-BE49-F238E27FC236}">
                <a16:creationId xmlns:a16="http://schemas.microsoft.com/office/drawing/2014/main" id="{B7AA4F3D-0C3C-617A-81BD-4BBE40B85D17}"/>
              </a:ext>
            </a:extLst>
          </p:cNvPr>
          <p:cNvCxnSpPr>
            <a:cxnSpLocks/>
            <a:stCxn id="95" idx="3"/>
          </p:cNvCxnSpPr>
          <p:nvPr/>
        </p:nvCxnSpPr>
        <p:spPr>
          <a:xfrm flipV="1">
            <a:off x="6026927" y="4401087"/>
            <a:ext cx="79217" cy="845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Lige forbindelse 311">
            <a:extLst>
              <a:ext uri="{FF2B5EF4-FFF2-40B4-BE49-F238E27FC236}">
                <a16:creationId xmlns:a16="http://schemas.microsoft.com/office/drawing/2014/main" id="{5CDEF894-DBC4-E497-93A9-7467006DE416}"/>
              </a:ext>
            </a:extLst>
          </p:cNvPr>
          <p:cNvCxnSpPr>
            <a:cxnSpLocks/>
            <a:stCxn id="93" idx="3"/>
          </p:cNvCxnSpPr>
          <p:nvPr/>
        </p:nvCxnSpPr>
        <p:spPr>
          <a:xfrm flipV="1">
            <a:off x="6026927" y="4932392"/>
            <a:ext cx="84667" cy="218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Lige forbindelse 312">
            <a:extLst>
              <a:ext uri="{FF2B5EF4-FFF2-40B4-BE49-F238E27FC236}">
                <a16:creationId xmlns:a16="http://schemas.microsoft.com/office/drawing/2014/main" id="{82251CE5-F281-A924-4DD6-A0357D2CA1DA}"/>
              </a:ext>
            </a:extLst>
          </p:cNvPr>
          <p:cNvCxnSpPr>
            <a:cxnSpLocks/>
            <a:stCxn id="91" idx="3"/>
          </p:cNvCxnSpPr>
          <p:nvPr/>
        </p:nvCxnSpPr>
        <p:spPr>
          <a:xfrm>
            <a:off x="6026927" y="5459617"/>
            <a:ext cx="943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Lige forbindelse 329">
            <a:extLst>
              <a:ext uri="{FF2B5EF4-FFF2-40B4-BE49-F238E27FC236}">
                <a16:creationId xmlns:a16="http://schemas.microsoft.com/office/drawing/2014/main" id="{790BACEA-6DFE-E928-2571-0290C8D9BF25}"/>
              </a:ext>
            </a:extLst>
          </p:cNvPr>
          <p:cNvCxnSpPr>
            <a:cxnSpLocks/>
            <a:stCxn id="89" idx="3"/>
          </p:cNvCxnSpPr>
          <p:nvPr/>
        </p:nvCxnSpPr>
        <p:spPr>
          <a:xfrm>
            <a:off x="6026927" y="5984654"/>
            <a:ext cx="87714" cy="410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4" name="Rektangel 343">
            <a:extLst>
              <a:ext uri="{FF2B5EF4-FFF2-40B4-BE49-F238E27FC236}">
                <a16:creationId xmlns:a16="http://schemas.microsoft.com/office/drawing/2014/main" id="{5E315C96-21A1-8CC9-039B-05F4E96BDA9E}"/>
              </a:ext>
            </a:extLst>
          </p:cNvPr>
          <p:cNvSpPr/>
          <p:nvPr/>
        </p:nvSpPr>
        <p:spPr>
          <a:xfrm>
            <a:off x="599738" y="5490910"/>
            <a:ext cx="648072" cy="3128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500"/>
              <a:t>Niveau 1</a:t>
            </a:r>
          </a:p>
        </p:txBody>
      </p:sp>
      <p:sp>
        <p:nvSpPr>
          <p:cNvPr id="345" name="Rektangel 344">
            <a:extLst>
              <a:ext uri="{FF2B5EF4-FFF2-40B4-BE49-F238E27FC236}">
                <a16:creationId xmlns:a16="http://schemas.microsoft.com/office/drawing/2014/main" id="{9E5B70D3-93DF-6CCC-B9A9-9420ADF913CF}"/>
              </a:ext>
            </a:extLst>
          </p:cNvPr>
          <p:cNvSpPr/>
          <p:nvPr/>
        </p:nvSpPr>
        <p:spPr>
          <a:xfrm>
            <a:off x="200239" y="5916758"/>
            <a:ext cx="648072" cy="31283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500"/>
              <a:t>Område MED-udvalg</a:t>
            </a:r>
          </a:p>
          <a:p>
            <a:pPr algn="ctr"/>
            <a:r>
              <a:rPr lang="da-DK" sz="500"/>
              <a:t>Niveau 2</a:t>
            </a:r>
          </a:p>
        </p:txBody>
      </p:sp>
      <p:sp>
        <p:nvSpPr>
          <p:cNvPr id="346" name="Rektangel 345">
            <a:extLst>
              <a:ext uri="{FF2B5EF4-FFF2-40B4-BE49-F238E27FC236}">
                <a16:creationId xmlns:a16="http://schemas.microsoft.com/office/drawing/2014/main" id="{E3DCC182-0C03-3133-C2D1-0FE859AAC8F7}"/>
              </a:ext>
            </a:extLst>
          </p:cNvPr>
          <p:cNvSpPr/>
          <p:nvPr/>
        </p:nvSpPr>
        <p:spPr>
          <a:xfrm>
            <a:off x="996775" y="5927746"/>
            <a:ext cx="648072" cy="31283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500"/>
              <a:t>Funktions-MED-udvalg</a:t>
            </a:r>
          </a:p>
          <a:p>
            <a:pPr algn="ctr"/>
            <a:r>
              <a:rPr lang="da-DK" sz="500"/>
              <a:t>Niveau 3</a:t>
            </a:r>
          </a:p>
        </p:txBody>
      </p:sp>
      <p:sp>
        <p:nvSpPr>
          <p:cNvPr id="348" name="Rektangel 347">
            <a:extLst>
              <a:ext uri="{FF2B5EF4-FFF2-40B4-BE49-F238E27FC236}">
                <a16:creationId xmlns:a16="http://schemas.microsoft.com/office/drawing/2014/main" id="{4B3AAE9E-E5BC-1877-7518-DDEF7C075FFC}"/>
              </a:ext>
            </a:extLst>
          </p:cNvPr>
          <p:cNvSpPr/>
          <p:nvPr/>
        </p:nvSpPr>
        <p:spPr>
          <a:xfrm>
            <a:off x="992327" y="6356792"/>
            <a:ext cx="648072" cy="312832"/>
          </a:xfrm>
          <a:prstGeom prst="rect">
            <a:avLst/>
          </a:prstGeom>
          <a:solidFill>
            <a:srgbClr val="0070C0"/>
          </a:solidFill>
          <a:ln>
            <a:solidFill>
              <a:srgbClr val="122EF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500">
                <a:solidFill>
                  <a:schemeClr val="bg1">
                    <a:lumMod val="95000"/>
                  </a:schemeClr>
                </a:solidFill>
              </a:rPr>
              <a:t>Lokaludvalg</a:t>
            </a:r>
          </a:p>
          <a:p>
            <a:pPr algn="ctr"/>
            <a:r>
              <a:rPr lang="da-DK" sz="500">
                <a:solidFill>
                  <a:schemeClr val="bg1">
                    <a:lumMod val="95000"/>
                  </a:schemeClr>
                </a:solidFill>
              </a:rPr>
              <a:t>Niveau 4</a:t>
            </a:r>
          </a:p>
        </p:txBody>
      </p:sp>
      <p:sp>
        <p:nvSpPr>
          <p:cNvPr id="349" name="Rektangel 348">
            <a:extLst>
              <a:ext uri="{FF2B5EF4-FFF2-40B4-BE49-F238E27FC236}">
                <a16:creationId xmlns:a16="http://schemas.microsoft.com/office/drawing/2014/main" id="{CFD4CAAA-D434-3702-05D5-5D17205DBD9B}"/>
              </a:ext>
            </a:extLst>
          </p:cNvPr>
          <p:cNvSpPr/>
          <p:nvPr/>
        </p:nvSpPr>
        <p:spPr>
          <a:xfrm>
            <a:off x="200239" y="6342606"/>
            <a:ext cx="648072" cy="312832"/>
          </a:xfrm>
          <a:prstGeom prst="rect">
            <a:avLst/>
          </a:prstGeom>
          <a:solidFill>
            <a:srgbClr val="00B0F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500"/>
              <a:t>Personalemøde med MED-status</a:t>
            </a:r>
          </a:p>
          <a:p>
            <a:pPr algn="ctr"/>
            <a:r>
              <a:rPr lang="da-DK" sz="500"/>
              <a:t>Niveau 4</a:t>
            </a:r>
          </a:p>
        </p:txBody>
      </p:sp>
      <p:sp>
        <p:nvSpPr>
          <p:cNvPr id="356" name="Tekstboks 28">
            <a:extLst>
              <a:ext uri="{FF2B5EF4-FFF2-40B4-BE49-F238E27FC236}">
                <a16:creationId xmlns:a16="http://schemas.microsoft.com/office/drawing/2014/main" id="{557BC3D9-27B7-D2F9-8DDD-192209377798}"/>
              </a:ext>
            </a:extLst>
          </p:cNvPr>
          <p:cNvSpPr txBox="1"/>
          <p:nvPr/>
        </p:nvSpPr>
        <p:spPr>
          <a:xfrm>
            <a:off x="6234260" y="6532327"/>
            <a:ext cx="28613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>
                <a:latin typeface="Book Antiqua" panose="02040602050305030304" pitchFamily="18" charset="0"/>
              </a:rPr>
              <a:t>Godkendt af hovedudvalget den XX.XX.XXXX</a:t>
            </a:r>
          </a:p>
        </p:txBody>
      </p:sp>
      <p:sp>
        <p:nvSpPr>
          <p:cNvPr id="358" name="Tekstboks 6">
            <a:extLst>
              <a:ext uri="{FF2B5EF4-FFF2-40B4-BE49-F238E27FC236}">
                <a16:creationId xmlns:a16="http://schemas.microsoft.com/office/drawing/2014/main" id="{CAADFCEB-77B4-5CC9-4AB9-1C76CFE0FB7A}"/>
              </a:ext>
            </a:extLst>
          </p:cNvPr>
          <p:cNvSpPr txBox="1"/>
          <p:nvPr/>
        </p:nvSpPr>
        <p:spPr>
          <a:xfrm>
            <a:off x="2980577" y="3883262"/>
            <a:ext cx="220411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>
                <a:latin typeface="Book Antiqua" panose="02040602050305030304" pitchFamily="18" charset="0"/>
                <a:cs typeface="Arial" panose="020B0604020202020204" pitchFamily="34" charset="0"/>
              </a:rPr>
              <a:t>På niveau 3 er der lokaludvalg, når der er minimum 20 ansatte og personalemøde med MED-status, når der er færre end 20 ansatte.</a:t>
            </a:r>
          </a:p>
          <a:p>
            <a:endParaRPr lang="da-DK" sz="1000"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r>
              <a:rPr lang="da-DK" sz="1000">
                <a:latin typeface="Book Antiqua" panose="02040602050305030304" pitchFamily="18" charset="0"/>
                <a:cs typeface="Arial" panose="020B0604020202020204" pitchFamily="34" charset="0"/>
              </a:rPr>
              <a:t>På niveau 4 er der lokaludvalg, når der er minimum 30 ansatte og personalemøde med MED-status. Når der er færre end 30 ansatte.</a:t>
            </a:r>
          </a:p>
          <a:p>
            <a:br>
              <a:rPr lang="da-DK" sz="1000">
                <a:latin typeface="Book Antiqua" panose="02040602050305030304" pitchFamily="18" charset="0"/>
                <a:cs typeface="Arial" panose="020B0604020202020204" pitchFamily="34" charset="0"/>
              </a:rPr>
            </a:br>
            <a:r>
              <a:rPr lang="da-DK" sz="1000">
                <a:latin typeface="Book Antiqua" panose="02040602050305030304" pitchFamily="18" charset="0"/>
                <a:cs typeface="Arial" panose="020B0604020202020204" pitchFamily="34" charset="0"/>
              </a:rPr>
              <a:t>Se endvidere MED-aftalens §8.</a:t>
            </a:r>
          </a:p>
        </p:txBody>
      </p:sp>
      <p:sp>
        <p:nvSpPr>
          <p:cNvPr id="359" name="Tekstboks 5">
            <a:extLst>
              <a:ext uri="{FF2B5EF4-FFF2-40B4-BE49-F238E27FC236}">
                <a16:creationId xmlns:a16="http://schemas.microsoft.com/office/drawing/2014/main" id="{D60FC8D6-C590-CF33-074C-8A73D04A2EA1}"/>
              </a:ext>
            </a:extLst>
          </p:cNvPr>
          <p:cNvSpPr txBox="1"/>
          <p:nvPr/>
        </p:nvSpPr>
        <p:spPr>
          <a:xfrm>
            <a:off x="2974495" y="5750803"/>
            <a:ext cx="1998691" cy="561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>
                <a:latin typeface="Book Antiqua" panose="02040602050305030304" pitchFamily="18" charset="0"/>
              </a:rPr>
              <a:t>Bilaget kan revideres af hovedudvalget i henhold til MED-aftalen</a:t>
            </a:r>
          </a:p>
        </p:txBody>
      </p:sp>
      <p:cxnSp>
        <p:nvCxnSpPr>
          <p:cNvPr id="361" name="Lige forbindelse 360">
            <a:extLst>
              <a:ext uri="{FF2B5EF4-FFF2-40B4-BE49-F238E27FC236}">
                <a16:creationId xmlns:a16="http://schemas.microsoft.com/office/drawing/2014/main" id="{B9B890A4-BEE5-76F1-A92B-F0C9B6DC4D0A}"/>
              </a:ext>
            </a:extLst>
          </p:cNvPr>
          <p:cNvCxnSpPr>
            <a:cxnSpLocks/>
          </p:cNvCxnSpPr>
          <p:nvPr/>
        </p:nvCxnSpPr>
        <p:spPr>
          <a:xfrm flipH="1">
            <a:off x="1358280" y="1162524"/>
            <a:ext cx="677415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Lige forbindelse 362">
            <a:extLst>
              <a:ext uri="{FF2B5EF4-FFF2-40B4-BE49-F238E27FC236}">
                <a16:creationId xmlns:a16="http://schemas.microsoft.com/office/drawing/2014/main" id="{5A69B8A3-5C10-7600-FAA0-4EDD09B9AA1E}"/>
              </a:ext>
            </a:extLst>
          </p:cNvPr>
          <p:cNvCxnSpPr>
            <a:cxnSpLocks/>
            <a:endCxn id="34" idx="0"/>
          </p:cNvCxnSpPr>
          <p:nvPr/>
        </p:nvCxnSpPr>
        <p:spPr>
          <a:xfrm>
            <a:off x="1358282" y="1154697"/>
            <a:ext cx="0" cy="10180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Lige forbindelse 365">
            <a:extLst>
              <a:ext uri="{FF2B5EF4-FFF2-40B4-BE49-F238E27FC236}">
                <a16:creationId xmlns:a16="http://schemas.microsoft.com/office/drawing/2014/main" id="{2D5B3C48-1598-25D1-FF7F-167A61A6F6FA}"/>
              </a:ext>
            </a:extLst>
          </p:cNvPr>
          <p:cNvCxnSpPr>
            <a:cxnSpLocks/>
            <a:endCxn id="40" idx="0"/>
          </p:cNvCxnSpPr>
          <p:nvPr/>
        </p:nvCxnSpPr>
        <p:spPr>
          <a:xfrm>
            <a:off x="2334823" y="1177370"/>
            <a:ext cx="2" cy="7750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Lige forbindelse 369">
            <a:extLst>
              <a:ext uri="{FF2B5EF4-FFF2-40B4-BE49-F238E27FC236}">
                <a16:creationId xmlns:a16="http://schemas.microsoft.com/office/drawing/2014/main" id="{544BFD8D-76A6-DDE8-BC39-E38B617EE010}"/>
              </a:ext>
            </a:extLst>
          </p:cNvPr>
          <p:cNvCxnSpPr>
            <a:cxnSpLocks/>
            <a:endCxn id="37" idx="0"/>
          </p:cNvCxnSpPr>
          <p:nvPr/>
        </p:nvCxnSpPr>
        <p:spPr>
          <a:xfrm>
            <a:off x="3344240" y="1170352"/>
            <a:ext cx="0" cy="837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Lige forbindelse 374">
            <a:extLst>
              <a:ext uri="{FF2B5EF4-FFF2-40B4-BE49-F238E27FC236}">
                <a16:creationId xmlns:a16="http://schemas.microsoft.com/office/drawing/2014/main" id="{8EEDAC44-72C1-A030-44FA-1648C0604516}"/>
              </a:ext>
            </a:extLst>
          </p:cNvPr>
          <p:cNvCxnSpPr>
            <a:cxnSpLocks/>
            <a:endCxn id="31" idx="0"/>
          </p:cNvCxnSpPr>
          <p:nvPr/>
        </p:nvCxnSpPr>
        <p:spPr>
          <a:xfrm>
            <a:off x="4353654" y="1158809"/>
            <a:ext cx="1" cy="9532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Lige forbindelse 377">
            <a:extLst>
              <a:ext uri="{FF2B5EF4-FFF2-40B4-BE49-F238E27FC236}">
                <a16:creationId xmlns:a16="http://schemas.microsoft.com/office/drawing/2014/main" id="{A8712F3B-D422-8D33-FAF9-7F7B55AAD2FE}"/>
              </a:ext>
            </a:extLst>
          </p:cNvPr>
          <p:cNvCxnSpPr>
            <a:cxnSpLocks/>
            <a:endCxn id="25" idx="0"/>
          </p:cNvCxnSpPr>
          <p:nvPr/>
        </p:nvCxnSpPr>
        <p:spPr>
          <a:xfrm>
            <a:off x="5657183" y="1154202"/>
            <a:ext cx="0" cy="9546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Lige forbindelse 380">
            <a:extLst>
              <a:ext uri="{FF2B5EF4-FFF2-40B4-BE49-F238E27FC236}">
                <a16:creationId xmlns:a16="http://schemas.microsoft.com/office/drawing/2014/main" id="{09DD3C21-E38C-C1B1-ECCF-37312134717B}"/>
              </a:ext>
            </a:extLst>
          </p:cNvPr>
          <p:cNvCxnSpPr>
            <a:cxnSpLocks/>
            <a:endCxn id="20" idx="0"/>
          </p:cNvCxnSpPr>
          <p:nvPr/>
        </p:nvCxnSpPr>
        <p:spPr>
          <a:xfrm>
            <a:off x="8123552" y="1176827"/>
            <a:ext cx="5686" cy="7284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uppe 6">
            <a:extLst>
              <a:ext uri="{FF2B5EF4-FFF2-40B4-BE49-F238E27FC236}">
                <a16:creationId xmlns:a16="http://schemas.microsoft.com/office/drawing/2014/main" id="{962DCA90-EFAC-5F22-9349-8DC7E5D84F0B}"/>
              </a:ext>
            </a:extLst>
          </p:cNvPr>
          <p:cNvGrpSpPr/>
          <p:nvPr/>
        </p:nvGrpSpPr>
        <p:grpSpPr>
          <a:xfrm>
            <a:off x="8204867" y="3159938"/>
            <a:ext cx="739489" cy="369744"/>
            <a:chOff x="1082725" y="5255978"/>
            <a:chExt cx="739489" cy="369744"/>
          </a:xfrm>
        </p:grpSpPr>
        <p:sp>
          <p:nvSpPr>
            <p:cNvPr id="8" name="Rektangel 7">
              <a:extLst>
                <a:ext uri="{FF2B5EF4-FFF2-40B4-BE49-F238E27FC236}">
                  <a16:creationId xmlns:a16="http://schemas.microsoft.com/office/drawing/2014/main" id="{200F073B-9CC9-BA47-8AA9-DF053AE11A70}"/>
                </a:ext>
              </a:extLst>
            </p:cNvPr>
            <p:cNvSpPr/>
            <p:nvPr/>
          </p:nvSpPr>
          <p:spPr>
            <a:xfrm>
              <a:off x="1082725" y="5255978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1" name="Tekstfelt 10">
              <a:extLst>
                <a:ext uri="{FF2B5EF4-FFF2-40B4-BE49-F238E27FC236}">
                  <a16:creationId xmlns:a16="http://schemas.microsoft.com/office/drawing/2014/main" id="{235E1DB3-3E1D-B83E-F6D5-81FF130DA00B}"/>
                </a:ext>
              </a:extLst>
            </p:cNvPr>
            <p:cNvSpPr txBox="1"/>
            <p:nvPr/>
          </p:nvSpPr>
          <p:spPr>
            <a:xfrm>
              <a:off x="1082725" y="5255978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Uafklaret*</a:t>
              </a:r>
            </a:p>
          </p:txBody>
        </p:sp>
      </p:grpSp>
      <p:grpSp>
        <p:nvGrpSpPr>
          <p:cNvPr id="14" name="Gruppe 13">
            <a:extLst>
              <a:ext uri="{FF2B5EF4-FFF2-40B4-BE49-F238E27FC236}">
                <a16:creationId xmlns:a16="http://schemas.microsoft.com/office/drawing/2014/main" id="{5C5F64D1-8139-E678-41FC-0F5E8F59848D}"/>
              </a:ext>
            </a:extLst>
          </p:cNvPr>
          <p:cNvGrpSpPr/>
          <p:nvPr/>
        </p:nvGrpSpPr>
        <p:grpSpPr>
          <a:xfrm>
            <a:off x="8204867" y="3684976"/>
            <a:ext cx="739489" cy="369744"/>
            <a:chOff x="1082725" y="5781016"/>
            <a:chExt cx="739489" cy="369744"/>
          </a:xfrm>
        </p:grpSpPr>
        <p:sp>
          <p:nvSpPr>
            <p:cNvPr id="21" name="Rektangel 20">
              <a:extLst>
                <a:ext uri="{FF2B5EF4-FFF2-40B4-BE49-F238E27FC236}">
                  <a16:creationId xmlns:a16="http://schemas.microsoft.com/office/drawing/2014/main" id="{CC0208DC-DC4E-90CA-EA5B-9381B4717615}"/>
                </a:ext>
              </a:extLst>
            </p:cNvPr>
            <p:cNvSpPr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2" name="Tekstfelt 21">
              <a:extLst>
                <a:ext uri="{FF2B5EF4-FFF2-40B4-BE49-F238E27FC236}">
                  <a16:creationId xmlns:a16="http://schemas.microsoft.com/office/drawing/2014/main" id="{B69DCEA1-5C9F-EBC4-9F79-5ED4C21953A9}"/>
                </a:ext>
              </a:extLst>
            </p:cNvPr>
            <p:cNvSpPr txBox="1"/>
            <p:nvPr/>
          </p:nvSpPr>
          <p:spPr>
            <a:xfrm>
              <a:off x="1082725" y="5781016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Uafklaret*</a:t>
              </a:r>
            </a:p>
          </p:txBody>
        </p:sp>
      </p:grpSp>
      <p:grpSp>
        <p:nvGrpSpPr>
          <p:cNvPr id="26" name="Gruppe 25">
            <a:extLst>
              <a:ext uri="{FF2B5EF4-FFF2-40B4-BE49-F238E27FC236}">
                <a16:creationId xmlns:a16="http://schemas.microsoft.com/office/drawing/2014/main" id="{8C54E3A9-89E2-D196-41F8-D345ECE21CC2}"/>
              </a:ext>
            </a:extLst>
          </p:cNvPr>
          <p:cNvGrpSpPr/>
          <p:nvPr/>
        </p:nvGrpSpPr>
        <p:grpSpPr>
          <a:xfrm>
            <a:off x="8199864" y="2650728"/>
            <a:ext cx="739489" cy="369744"/>
            <a:chOff x="897852" y="4205903"/>
            <a:chExt cx="739489" cy="369744"/>
          </a:xfrm>
          <a:solidFill>
            <a:srgbClr val="00B0F0"/>
          </a:solidFill>
        </p:grpSpPr>
        <p:sp>
          <p:nvSpPr>
            <p:cNvPr id="27" name="Rektangel 26">
              <a:extLst>
                <a:ext uri="{FF2B5EF4-FFF2-40B4-BE49-F238E27FC236}">
                  <a16:creationId xmlns:a16="http://schemas.microsoft.com/office/drawing/2014/main" id="{DDA0D439-C37A-A50E-3B87-B8B97E2C7080}"/>
                </a:ext>
              </a:extLst>
            </p:cNvPr>
            <p:cNvSpPr/>
            <p:nvPr/>
          </p:nvSpPr>
          <p:spPr>
            <a:xfrm>
              <a:off x="897852" y="4205903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8" name="Tekstfelt 27">
              <a:extLst>
                <a:ext uri="{FF2B5EF4-FFF2-40B4-BE49-F238E27FC236}">
                  <a16:creationId xmlns:a16="http://schemas.microsoft.com/office/drawing/2014/main" id="{B5C210A5-BACA-7C01-30E2-DD1A33174DD5}"/>
                </a:ext>
              </a:extLst>
            </p:cNvPr>
            <p:cNvSpPr txBox="1"/>
            <p:nvPr/>
          </p:nvSpPr>
          <p:spPr>
            <a:xfrm>
              <a:off x="897852" y="4205903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err="1"/>
                <a:t>Sundheds-fremme</a:t>
              </a:r>
              <a:r>
                <a:rPr lang="da-DK" sz="800" kern="1200"/>
                <a:t> og Børnetræning</a:t>
              </a:r>
            </a:p>
          </p:txBody>
        </p:sp>
      </p:grpSp>
      <p:cxnSp>
        <p:nvCxnSpPr>
          <p:cNvPr id="160" name="Lige forbindelse 159">
            <a:extLst>
              <a:ext uri="{FF2B5EF4-FFF2-40B4-BE49-F238E27FC236}">
                <a16:creationId xmlns:a16="http://schemas.microsoft.com/office/drawing/2014/main" id="{943FCC8F-D5A1-462D-DF72-B6726AAB2397}"/>
              </a:ext>
            </a:extLst>
          </p:cNvPr>
          <p:cNvCxnSpPr>
            <a:cxnSpLocks/>
          </p:cNvCxnSpPr>
          <p:nvPr/>
        </p:nvCxnSpPr>
        <p:spPr>
          <a:xfrm>
            <a:off x="9023246" y="2157594"/>
            <a:ext cx="3382" cy="172690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Lige forbindelse 162">
            <a:extLst>
              <a:ext uri="{FF2B5EF4-FFF2-40B4-BE49-F238E27FC236}">
                <a16:creationId xmlns:a16="http://schemas.microsoft.com/office/drawing/2014/main" id="{15751C67-A2E4-5FA5-7219-E58AAF3D20AB}"/>
              </a:ext>
            </a:extLst>
          </p:cNvPr>
          <p:cNvCxnSpPr>
            <a:cxnSpLocks/>
            <a:stCxn id="57" idx="3"/>
          </p:cNvCxnSpPr>
          <p:nvPr/>
        </p:nvCxnSpPr>
        <p:spPr>
          <a:xfrm>
            <a:off x="8939847" y="2155755"/>
            <a:ext cx="83399" cy="624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Lige forbindelse 168">
            <a:extLst>
              <a:ext uri="{FF2B5EF4-FFF2-40B4-BE49-F238E27FC236}">
                <a16:creationId xmlns:a16="http://schemas.microsoft.com/office/drawing/2014/main" id="{FAEA55F7-C48B-8C73-BFAB-79311D401F21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8939353" y="2835600"/>
            <a:ext cx="77088" cy="7072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Lige forbindelse 173">
            <a:extLst>
              <a:ext uri="{FF2B5EF4-FFF2-40B4-BE49-F238E27FC236}">
                <a16:creationId xmlns:a16="http://schemas.microsoft.com/office/drawing/2014/main" id="{4B45669F-C82A-7BFF-D48B-651089831B5D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8944356" y="3344810"/>
            <a:ext cx="78890" cy="1392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Lige forbindelse 176">
            <a:extLst>
              <a:ext uri="{FF2B5EF4-FFF2-40B4-BE49-F238E27FC236}">
                <a16:creationId xmlns:a16="http://schemas.microsoft.com/office/drawing/2014/main" id="{FB2D13EF-C909-6E30-A5DF-CF2A6063FB29}"/>
              </a:ext>
            </a:extLst>
          </p:cNvPr>
          <p:cNvCxnSpPr>
            <a:cxnSpLocks/>
            <a:stCxn id="22" idx="3"/>
          </p:cNvCxnSpPr>
          <p:nvPr/>
        </p:nvCxnSpPr>
        <p:spPr>
          <a:xfrm>
            <a:off x="8944356" y="3869848"/>
            <a:ext cx="7889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Lige forbindelse 1">
            <a:extLst>
              <a:ext uri="{FF2B5EF4-FFF2-40B4-BE49-F238E27FC236}">
                <a16:creationId xmlns:a16="http://schemas.microsoft.com/office/drawing/2014/main" id="{97BB47C2-3C32-DC2B-ADC9-4BAB5D14A560}"/>
              </a:ext>
            </a:extLst>
          </p:cNvPr>
          <p:cNvCxnSpPr>
            <a:cxnSpLocks/>
            <a:endCxn id="46" idx="0"/>
          </p:cNvCxnSpPr>
          <p:nvPr/>
        </p:nvCxnSpPr>
        <p:spPr>
          <a:xfrm>
            <a:off x="5657182" y="1845688"/>
            <a:ext cx="1" cy="12519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uppe 2">
            <a:extLst>
              <a:ext uri="{FF2B5EF4-FFF2-40B4-BE49-F238E27FC236}">
                <a16:creationId xmlns:a16="http://schemas.microsoft.com/office/drawing/2014/main" id="{58997CAD-6E68-C93A-5D6F-2A375A884D49}"/>
              </a:ext>
            </a:extLst>
          </p:cNvPr>
          <p:cNvGrpSpPr/>
          <p:nvPr/>
        </p:nvGrpSpPr>
        <p:grpSpPr>
          <a:xfrm>
            <a:off x="7305574" y="5800745"/>
            <a:ext cx="739489" cy="369744"/>
            <a:chOff x="897852" y="3680865"/>
            <a:chExt cx="739489" cy="369744"/>
          </a:xfrm>
          <a:solidFill>
            <a:srgbClr val="0070C0"/>
          </a:solidFill>
        </p:grpSpPr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D2A33B62-342C-4AC5-1F88-8527C50B51FB}"/>
                </a:ext>
              </a:extLst>
            </p:cNvPr>
            <p:cNvSpPr/>
            <p:nvPr/>
          </p:nvSpPr>
          <p:spPr>
            <a:xfrm>
              <a:off x="897852" y="3680865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50" name="Tekstfelt 49">
              <a:extLst>
                <a:ext uri="{FF2B5EF4-FFF2-40B4-BE49-F238E27FC236}">
                  <a16:creationId xmlns:a16="http://schemas.microsoft.com/office/drawing/2014/main" id="{3CF9DB64-DFB1-875D-47C9-D350D94A033E}"/>
                </a:ext>
              </a:extLst>
            </p:cNvPr>
            <p:cNvSpPr txBox="1"/>
            <p:nvPr/>
          </p:nvSpPr>
          <p:spPr>
            <a:xfrm>
              <a:off x="897852" y="3680865"/>
              <a:ext cx="739489" cy="369744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Ung Herlev</a:t>
              </a:r>
            </a:p>
          </p:txBody>
        </p:sp>
      </p:grpSp>
      <p:sp>
        <p:nvSpPr>
          <p:cNvPr id="162" name="Tekstboks 28">
            <a:extLst>
              <a:ext uri="{FF2B5EF4-FFF2-40B4-BE49-F238E27FC236}">
                <a16:creationId xmlns:a16="http://schemas.microsoft.com/office/drawing/2014/main" id="{E3991BA9-8F87-7736-FF44-71D24691BD7F}"/>
              </a:ext>
            </a:extLst>
          </p:cNvPr>
          <p:cNvSpPr txBox="1"/>
          <p:nvPr/>
        </p:nvSpPr>
        <p:spPr>
          <a:xfrm>
            <a:off x="1728026" y="6376871"/>
            <a:ext cx="3219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00" i="1">
                <a:latin typeface="Book Antiqua" panose="02040602050305030304" pitchFamily="18" charset="0"/>
              </a:rPr>
              <a:t>* Endelig struktur fastlægges, når organiseringen endeligt er faldet på plads</a:t>
            </a:r>
          </a:p>
        </p:txBody>
      </p:sp>
      <p:grpSp>
        <p:nvGrpSpPr>
          <p:cNvPr id="165" name="Gruppe 164">
            <a:extLst>
              <a:ext uri="{FF2B5EF4-FFF2-40B4-BE49-F238E27FC236}">
                <a16:creationId xmlns:a16="http://schemas.microsoft.com/office/drawing/2014/main" id="{4780A8C2-A418-89D6-5430-905017BB2B07}"/>
              </a:ext>
            </a:extLst>
          </p:cNvPr>
          <p:cNvGrpSpPr/>
          <p:nvPr/>
        </p:nvGrpSpPr>
        <p:grpSpPr>
          <a:xfrm>
            <a:off x="576874" y="4406045"/>
            <a:ext cx="739489" cy="369744"/>
            <a:chOff x="5450654" y="1055677"/>
            <a:chExt cx="739489" cy="369744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66" name="Rektangel 165">
              <a:extLst>
                <a:ext uri="{FF2B5EF4-FFF2-40B4-BE49-F238E27FC236}">
                  <a16:creationId xmlns:a16="http://schemas.microsoft.com/office/drawing/2014/main" id="{4A1E3800-F8CF-E14B-6352-8ACF9F1B6F45}"/>
                </a:ext>
              </a:extLst>
            </p:cNvPr>
            <p:cNvSpPr/>
            <p:nvPr/>
          </p:nvSpPr>
          <p:spPr>
            <a:xfrm>
              <a:off x="5450654" y="105567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68" name="Tekstfelt 167">
              <a:extLst>
                <a:ext uri="{FF2B5EF4-FFF2-40B4-BE49-F238E27FC236}">
                  <a16:creationId xmlns:a16="http://schemas.microsoft.com/office/drawing/2014/main" id="{ECEAC309-0B82-BFFD-D357-4DFA0ABDDFA7}"/>
                </a:ext>
              </a:extLst>
            </p:cNvPr>
            <p:cNvSpPr txBox="1"/>
            <p:nvPr/>
          </p:nvSpPr>
          <p:spPr>
            <a:xfrm>
              <a:off x="5450654" y="105567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Tværgående rådhus-MED</a:t>
              </a:r>
            </a:p>
          </p:txBody>
        </p:sp>
      </p:grpSp>
      <p:grpSp>
        <p:nvGrpSpPr>
          <p:cNvPr id="171" name="Gruppe 170">
            <a:extLst>
              <a:ext uri="{FF2B5EF4-FFF2-40B4-BE49-F238E27FC236}">
                <a16:creationId xmlns:a16="http://schemas.microsoft.com/office/drawing/2014/main" id="{F478F769-B6E1-2C47-6CE4-3D04A24DB214}"/>
              </a:ext>
            </a:extLst>
          </p:cNvPr>
          <p:cNvGrpSpPr/>
          <p:nvPr/>
        </p:nvGrpSpPr>
        <p:grpSpPr>
          <a:xfrm>
            <a:off x="137007" y="4896275"/>
            <a:ext cx="739489" cy="369744"/>
            <a:chOff x="5450654" y="1055677"/>
            <a:chExt cx="739489" cy="369744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172" name="Rektangel 171">
              <a:extLst>
                <a:ext uri="{FF2B5EF4-FFF2-40B4-BE49-F238E27FC236}">
                  <a16:creationId xmlns:a16="http://schemas.microsoft.com/office/drawing/2014/main" id="{D8F3BCE4-164C-6D7D-4A30-BE888008A4EC}"/>
                </a:ext>
              </a:extLst>
            </p:cNvPr>
            <p:cNvSpPr/>
            <p:nvPr/>
          </p:nvSpPr>
          <p:spPr>
            <a:xfrm>
              <a:off x="5450654" y="105567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75" name="Tekstfelt 174">
              <a:extLst>
                <a:ext uri="{FF2B5EF4-FFF2-40B4-BE49-F238E27FC236}">
                  <a16:creationId xmlns:a16="http://schemas.microsoft.com/office/drawing/2014/main" id="{F810AC1D-ABB3-509D-34DD-D70B263E49FD}"/>
                </a:ext>
              </a:extLst>
            </p:cNvPr>
            <p:cNvSpPr txBox="1"/>
            <p:nvPr/>
          </p:nvSpPr>
          <p:spPr>
            <a:xfrm>
              <a:off x="5450654" y="105567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Husudvalg Hjortespring</a:t>
              </a:r>
            </a:p>
          </p:txBody>
        </p:sp>
      </p:grpSp>
      <p:grpSp>
        <p:nvGrpSpPr>
          <p:cNvPr id="176" name="Gruppe 175">
            <a:extLst>
              <a:ext uri="{FF2B5EF4-FFF2-40B4-BE49-F238E27FC236}">
                <a16:creationId xmlns:a16="http://schemas.microsoft.com/office/drawing/2014/main" id="{4870F8B0-E80D-E2E3-28E7-07EB5E821FE8}"/>
              </a:ext>
            </a:extLst>
          </p:cNvPr>
          <p:cNvGrpSpPr/>
          <p:nvPr/>
        </p:nvGrpSpPr>
        <p:grpSpPr>
          <a:xfrm>
            <a:off x="1004960" y="4901490"/>
            <a:ext cx="739489" cy="369744"/>
            <a:chOff x="5450654" y="1055677"/>
            <a:chExt cx="739489" cy="369744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178" name="Rektangel 177">
              <a:extLst>
                <a:ext uri="{FF2B5EF4-FFF2-40B4-BE49-F238E27FC236}">
                  <a16:creationId xmlns:a16="http://schemas.microsoft.com/office/drawing/2014/main" id="{7D811E63-58B2-7469-B72F-86A78D79115F}"/>
                </a:ext>
              </a:extLst>
            </p:cNvPr>
            <p:cNvSpPr/>
            <p:nvPr/>
          </p:nvSpPr>
          <p:spPr>
            <a:xfrm>
              <a:off x="5450654" y="105567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79" name="Tekstfelt 178">
              <a:extLst>
                <a:ext uri="{FF2B5EF4-FFF2-40B4-BE49-F238E27FC236}">
                  <a16:creationId xmlns:a16="http://schemas.microsoft.com/office/drawing/2014/main" id="{755C7E36-FB16-4659-F0D0-800941B92724}"/>
                </a:ext>
              </a:extLst>
            </p:cNvPr>
            <p:cNvSpPr txBox="1"/>
            <p:nvPr/>
          </p:nvSpPr>
          <p:spPr>
            <a:xfrm>
              <a:off x="5450654" y="105567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Husudvalg Herlev Rådhus</a:t>
              </a:r>
            </a:p>
          </p:txBody>
        </p:sp>
      </p:grpSp>
      <p:cxnSp>
        <p:nvCxnSpPr>
          <p:cNvPr id="182" name="Lige forbindelse 181">
            <a:extLst>
              <a:ext uri="{FF2B5EF4-FFF2-40B4-BE49-F238E27FC236}">
                <a16:creationId xmlns:a16="http://schemas.microsoft.com/office/drawing/2014/main" id="{CD3E7D4E-099B-2F18-30D4-AE198E97C121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8045063" y="5985617"/>
            <a:ext cx="81332" cy="10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Lige forbindelse 186">
            <a:extLst>
              <a:ext uri="{FF2B5EF4-FFF2-40B4-BE49-F238E27FC236}">
                <a16:creationId xmlns:a16="http://schemas.microsoft.com/office/drawing/2014/main" id="{9C333631-E289-1E1E-59D9-7F363CA4E8CB}"/>
              </a:ext>
            </a:extLst>
          </p:cNvPr>
          <p:cNvCxnSpPr>
            <a:cxnSpLocks/>
            <a:stCxn id="168" idx="2"/>
          </p:cNvCxnSpPr>
          <p:nvPr/>
        </p:nvCxnSpPr>
        <p:spPr>
          <a:xfrm flipH="1">
            <a:off x="935850" y="4775789"/>
            <a:ext cx="10769" cy="30535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Lige forbindelse 196">
            <a:extLst>
              <a:ext uri="{FF2B5EF4-FFF2-40B4-BE49-F238E27FC236}">
                <a16:creationId xmlns:a16="http://schemas.microsoft.com/office/drawing/2014/main" id="{1F91459B-0150-8D4E-2D6F-21FEB19E5B91}"/>
              </a:ext>
            </a:extLst>
          </p:cNvPr>
          <p:cNvCxnSpPr>
            <a:cxnSpLocks/>
            <a:stCxn id="172" idx="3"/>
            <a:endCxn id="179" idx="1"/>
          </p:cNvCxnSpPr>
          <p:nvPr/>
        </p:nvCxnSpPr>
        <p:spPr>
          <a:xfrm>
            <a:off x="876496" y="5081147"/>
            <a:ext cx="128464" cy="521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0" name="Gruppe 179">
            <a:extLst>
              <a:ext uri="{FF2B5EF4-FFF2-40B4-BE49-F238E27FC236}">
                <a16:creationId xmlns:a16="http://schemas.microsoft.com/office/drawing/2014/main" id="{9A24F61D-41BB-40DC-1E85-91E5829EA6FB}"/>
              </a:ext>
            </a:extLst>
          </p:cNvPr>
          <p:cNvGrpSpPr/>
          <p:nvPr/>
        </p:nvGrpSpPr>
        <p:grpSpPr>
          <a:xfrm>
            <a:off x="1979249" y="5274743"/>
            <a:ext cx="739489" cy="369744"/>
            <a:chOff x="7568826" y="3155827"/>
            <a:chExt cx="739489" cy="369744"/>
          </a:xfrm>
          <a:solidFill>
            <a:srgbClr val="0070C0"/>
          </a:solidFill>
        </p:grpSpPr>
        <p:sp>
          <p:nvSpPr>
            <p:cNvPr id="181" name="Rektangel 180">
              <a:extLst>
                <a:ext uri="{FF2B5EF4-FFF2-40B4-BE49-F238E27FC236}">
                  <a16:creationId xmlns:a16="http://schemas.microsoft.com/office/drawing/2014/main" id="{676BE54B-FE51-CB50-CE64-6B1C1814A530}"/>
                </a:ext>
              </a:extLst>
            </p:cNvPr>
            <p:cNvSpPr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84" name="Tekstfelt 183">
              <a:extLst>
                <a:ext uri="{FF2B5EF4-FFF2-40B4-BE49-F238E27FC236}">
                  <a16:creationId xmlns:a16="http://schemas.microsoft.com/office/drawing/2014/main" id="{6A0C3573-753C-B607-DCB5-CAF1B49D97EA}"/>
                </a:ext>
              </a:extLst>
            </p:cNvPr>
            <p:cNvSpPr txBox="1"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dirty="0"/>
                <a:t>Teknik og </a:t>
              </a:r>
              <a:r>
                <a:rPr lang="da-DK" sz="800" dirty="0"/>
                <a:t>Miljø</a:t>
              </a:r>
              <a:endParaRPr lang="da-DK" sz="800" kern="1200" dirty="0"/>
            </a:p>
          </p:txBody>
        </p:sp>
      </p:grpSp>
      <p:cxnSp>
        <p:nvCxnSpPr>
          <p:cNvPr id="188" name="Lige forbindelse 187">
            <a:extLst>
              <a:ext uri="{FF2B5EF4-FFF2-40B4-BE49-F238E27FC236}">
                <a16:creationId xmlns:a16="http://schemas.microsoft.com/office/drawing/2014/main" id="{210AFB1E-AACD-87B2-05A1-1F3215E75AF8}"/>
              </a:ext>
            </a:extLst>
          </p:cNvPr>
          <p:cNvCxnSpPr>
            <a:cxnSpLocks/>
          </p:cNvCxnSpPr>
          <p:nvPr/>
        </p:nvCxnSpPr>
        <p:spPr>
          <a:xfrm>
            <a:off x="2718738" y="5459615"/>
            <a:ext cx="143903" cy="107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8" name="Gruppe 197">
            <a:extLst>
              <a:ext uri="{FF2B5EF4-FFF2-40B4-BE49-F238E27FC236}">
                <a16:creationId xmlns:a16="http://schemas.microsoft.com/office/drawing/2014/main" id="{A0EBBAC1-3EB7-C997-04ED-D6CDD32074AB}"/>
              </a:ext>
            </a:extLst>
          </p:cNvPr>
          <p:cNvGrpSpPr/>
          <p:nvPr/>
        </p:nvGrpSpPr>
        <p:grpSpPr>
          <a:xfrm>
            <a:off x="5287438" y="6312284"/>
            <a:ext cx="739489" cy="369744"/>
            <a:chOff x="3307472" y="5255782"/>
            <a:chExt cx="739489" cy="369744"/>
          </a:xfrm>
        </p:grpSpPr>
        <p:sp>
          <p:nvSpPr>
            <p:cNvPr id="201" name="Rektangel 200">
              <a:extLst>
                <a:ext uri="{FF2B5EF4-FFF2-40B4-BE49-F238E27FC236}">
                  <a16:creationId xmlns:a16="http://schemas.microsoft.com/office/drawing/2014/main" id="{CEBB133D-0C77-4735-F4F3-3C1AC144EF3E}"/>
                </a:ext>
              </a:extLst>
            </p:cNvPr>
            <p:cNvSpPr/>
            <p:nvPr/>
          </p:nvSpPr>
          <p:spPr>
            <a:xfrm>
              <a:off x="3307472" y="5255782"/>
              <a:ext cx="739489" cy="36974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B05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02" name="Tekstfelt 201">
              <a:extLst>
                <a:ext uri="{FF2B5EF4-FFF2-40B4-BE49-F238E27FC236}">
                  <a16:creationId xmlns:a16="http://schemas.microsoft.com/office/drawing/2014/main" id="{21844B10-81A5-541C-94D0-1540DA71B8BD}"/>
                </a:ext>
              </a:extLst>
            </p:cNvPr>
            <p:cNvSpPr txBox="1"/>
            <p:nvPr/>
          </p:nvSpPr>
          <p:spPr>
            <a:xfrm>
              <a:off x="3307472" y="5255782"/>
              <a:ext cx="739489" cy="3697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Juvelhuset og Hjemvejen</a:t>
              </a:r>
            </a:p>
          </p:txBody>
        </p:sp>
      </p:grpSp>
      <p:cxnSp>
        <p:nvCxnSpPr>
          <p:cNvPr id="206" name="Lige forbindelse 205">
            <a:extLst>
              <a:ext uri="{FF2B5EF4-FFF2-40B4-BE49-F238E27FC236}">
                <a16:creationId xmlns:a16="http://schemas.microsoft.com/office/drawing/2014/main" id="{4DC640CE-CBC7-89A0-AE9A-C45BC25A2E03}"/>
              </a:ext>
            </a:extLst>
          </p:cNvPr>
          <p:cNvCxnSpPr>
            <a:cxnSpLocks/>
            <a:stCxn id="202" idx="3"/>
          </p:cNvCxnSpPr>
          <p:nvPr/>
        </p:nvCxnSpPr>
        <p:spPr>
          <a:xfrm flipV="1">
            <a:off x="6026927" y="6496326"/>
            <a:ext cx="108725" cy="83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2" name="Gruppe 211">
            <a:extLst>
              <a:ext uri="{FF2B5EF4-FFF2-40B4-BE49-F238E27FC236}">
                <a16:creationId xmlns:a16="http://schemas.microsoft.com/office/drawing/2014/main" id="{01143485-B580-AB72-1FB7-29DED1735850}"/>
              </a:ext>
            </a:extLst>
          </p:cNvPr>
          <p:cNvGrpSpPr/>
          <p:nvPr/>
        </p:nvGrpSpPr>
        <p:grpSpPr>
          <a:xfrm>
            <a:off x="1966457" y="5799780"/>
            <a:ext cx="739489" cy="369744"/>
            <a:chOff x="7568826" y="3155827"/>
            <a:chExt cx="739489" cy="369744"/>
          </a:xfrm>
          <a:solidFill>
            <a:srgbClr val="0070C0"/>
          </a:solidFill>
        </p:grpSpPr>
        <p:sp>
          <p:nvSpPr>
            <p:cNvPr id="214" name="Rektangel 213">
              <a:extLst>
                <a:ext uri="{FF2B5EF4-FFF2-40B4-BE49-F238E27FC236}">
                  <a16:creationId xmlns:a16="http://schemas.microsoft.com/office/drawing/2014/main" id="{C862DF0D-6F05-74F5-F914-3FA38B7638F7}"/>
                </a:ext>
              </a:extLst>
            </p:cNvPr>
            <p:cNvSpPr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  <a:ln>
              <a:solidFill>
                <a:srgbClr val="7030A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15" name="Tekstfelt 214">
              <a:extLst>
                <a:ext uri="{FF2B5EF4-FFF2-40B4-BE49-F238E27FC236}">
                  <a16:creationId xmlns:a16="http://schemas.microsoft.com/office/drawing/2014/main" id="{4160B006-1C11-9557-CF40-D4DC6170E679}"/>
                </a:ext>
              </a:extLst>
            </p:cNvPr>
            <p:cNvSpPr txBox="1"/>
            <p:nvPr/>
          </p:nvSpPr>
          <p:spPr>
            <a:xfrm>
              <a:off x="7568826" y="3155827"/>
              <a:ext cx="739489" cy="36974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080" tIns="5080" rIns="5080" bIns="5080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/>
                <a:t>Drift og Service</a:t>
              </a:r>
            </a:p>
          </p:txBody>
        </p:sp>
      </p:grpSp>
      <p:cxnSp>
        <p:nvCxnSpPr>
          <p:cNvPr id="218" name="Lige forbindelse 217">
            <a:extLst>
              <a:ext uri="{FF2B5EF4-FFF2-40B4-BE49-F238E27FC236}">
                <a16:creationId xmlns:a16="http://schemas.microsoft.com/office/drawing/2014/main" id="{78853907-1AD4-A756-FDF6-81B50A714218}"/>
              </a:ext>
            </a:extLst>
          </p:cNvPr>
          <p:cNvCxnSpPr>
            <a:cxnSpLocks/>
            <a:stCxn id="215" idx="3"/>
          </p:cNvCxnSpPr>
          <p:nvPr/>
        </p:nvCxnSpPr>
        <p:spPr>
          <a:xfrm>
            <a:off x="2705946" y="5984652"/>
            <a:ext cx="15308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966205"/>
      </p:ext>
    </p:extLst>
  </p:cSld>
  <p:clrMapOvr>
    <a:masterClrMapping/>
  </p:clrMapOvr>
</p:sld>
</file>

<file path=ppt/theme/theme1.xml><?xml version="1.0" encoding="utf-8"?>
<a:theme xmlns:a="http://schemas.openxmlformats.org/drawingml/2006/main" name="PPskabelon_liggende">
  <a:themeElements>
    <a:clrScheme name="PPskabelon_liggen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Pskabelon_liggend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skabelon_liggen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skabelon_liggen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skabelon_liggen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skabelon_liggen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skabelon_liggen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skabelon_liggen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skabelon_liggen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skabelon_liggen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skabelon_liggen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skabelon_liggen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skabelon_liggen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skabelon_liggen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2ec2449-3266-402f-8ea2-0fbdddfeef81">
      <UserInfo>
        <DisplayName>Helle Kolberg</DisplayName>
        <AccountId>16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F78876F36D1FF47951DD2C528FE9BC9" ma:contentTypeVersion="6" ma:contentTypeDescription="Opret et nyt dokument." ma:contentTypeScope="" ma:versionID="31fe0c40867440aca9d8f78e4fa6e3d9">
  <xsd:schema xmlns:xsd="http://www.w3.org/2001/XMLSchema" xmlns:xs="http://www.w3.org/2001/XMLSchema" xmlns:p="http://schemas.microsoft.com/office/2006/metadata/properties" xmlns:ns2="aab459b4-252b-49ac-b034-66daaa94c387" xmlns:ns3="d2ec2449-3266-402f-8ea2-0fbdddfeef81" targetNamespace="http://schemas.microsoft.com/office/2006/metadata/properties" ma:root="true" ma:fieldsID="ee1644010a54352c365b879d2c5d160a" ns2:_="" ns3:_="">
    <xsd:import namespace="aab459b4-252b-49ac-b034-66daaa94c387"/>
    <xsd:import namespace="d2ec2449-3266-402f-8ea2-0fbdddfeef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b459b4-252b-49ac-b034-66daaa94c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ec2449-3266-402f-8ea2-0fbdddfeef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C5C620-1DDA-4105-856B-D55E7B9016DB}">
  <ds:schemaRefs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aab459b4-252b-49ac-b034-66daaa94c387"/>
    <ds:schemaRef ds:uri="http://schemas.microsoft.com/office/infopath/2007/PartnerControls"/>
    <ds:schemaRef ds:uri="http://schemas.openxmlformats.org/package/2006/metadata/core-properties"/>
    <ds:schemaRef ds:uri="d2ec2449-3266-402f-8ea2-0fbdddfeef81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B99E508-0D71-487F-9D41-003C4CEAC8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F8632D-0E3F-49A6-8DCD-D2A829B74591}">
  <ds:schemaRefs>
    <ds:schemaRef ds:uri="aab459b4-252b-49ac-b034-66daaa94c387"/>
    <ds:schemaRef ds:uri="d2ec2449-3266-402f-8ea2-0fbdddfeef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269</Words>
  <Application>Microsoft Office PowerPoint</Application>
  <PresentationFormat>Skærmshow (4:3)</PresentationFormat>
  <Paragraphs>78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Book Antiqua</vt:lpstr>
      <vt:lpstr>Calibri</vt:lpstr>
      <vt:lpstr>Verdana</vt:lpstr>
      <vt:lpstr>PPskabelon_liggende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PowerPoint-skabelon i HerlevDesign - liggende udgave</dc:title>
  <dc:creator>Herlev Kommune</dc:creator>
  <cp:lastModifiedBy>Niklas Spånbæk</cp:lastModifiedBy>
  <cp:revision>1</cp:revision>
  <cp:lastPrinted>2024-04-19T10:29:44Z</cp:lastPrinted>
  <dcterms:created xsi:type="dcterms:W3CDTF">2007-02-28T11:50:13Z</dcterms:created>
  <dcterms:modified xsi:type="dcterms:W3CDTF">2024-09-17T12:37:01Z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>Gem skabelonen på din pc, før du begynder at arbejde</vt:lpwstr>
  </property>
  <property fmtid="{D5CDD505-2E9C-101B-9397-08002B2CF9AE}" pid="3" name="Owner">
    <vt:lpwstr>Mette Østerdal</vt:lpwstr>
  </property>
  <property fmtid="{D5CDD505-2E9C-101B-9397-08002B2CF9AE}" pid="4" name="Status">
    <vt:lpwstr/>
  </property>
  <property fmtid="{D5CDD505-2E9C-101B-9397-08002B2CF9AE}" pid="5" name="ContentTypeId">
    <vt:lpwstr>0x0101005F78876F36D1FF47951DD2C528FE9BC9</vt:lpwstr>
  </property>
  <property fmtid="{D5CDD505-2E9C-101B-9397-08002B2CF9AE}" pid="6" name="MediaServiceImageTags">
    <vt:lpwstr/>
  </property>
</Properties>
</file>